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4.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4.jpg" ContentType="image/jpg"/>
  <Override PartName="/ppt/notesSlides/notesSlide13.xml" ContentType="application/vnd.openxmlformats-officedocument.presentationml.notesSlide+xml"/>
  <Override PartName="/ppt/media/image26.jpg" ContentType="image/jpg"/>
  <Override PartName="/ppt/notesSlides/notesSlide14.xml" ContentType="application/vnd.openxmlformats-officedocument.presentationml.notesSlide+xml"/>
  <Override PartName="/ppt/media/image28.jpg" ContentType="image/jpg"/>
  <Override PartName="/ppt/notesSlides/notesSlide15.xml" ContentType="application/vnd.openxmlformats-officedocument.presentationml.notesSlide+xml"/>
  <Override PartName="/ppt/media/image30.jpg" ContentType="image/jpg"/>
  <Override PartName="/ppt/notesSlides/notesSlide16.xml" ContentType="application/vnd.openxmlformats-officedocument.presentationml.notesSlide+xml"/>
  <Override PartName="/ppt/media/image32.jpg" ContentType="image/jpg"/>
  <Override PartName="/ppt/notesSlides/notesSlide17.xml" ContentType="application/vnd.openxmlformats-officedocument.presentationml.notesSlide+xml"/>
  <Override PartName="/ppt/media/image33.jpg" ContentType="image/jpg"/>
  <Override PartName="/ppt/notesSlides/notesSlide18.xml" ContentType="application/vnd.openxmlformats-officedocument.presentationml.notesSlide+xml"/>
  <Override PartName="/ppt/media/image34.jpg" ContentType="image/jpg"/>
  <Override PartName="/ppt/notesSlides/notesSlide19.xml" ContentType="application/vnd.openxmlformats-officedocument.presentationml.notesSlide+xml"/>
  <Override PartName="/ppt/media/image37.jpg" ContentType="image/jpg"/>
  <Override PartName="/ppt/media/image38.jpg" ContentType="image/jpg"/>
  <Override PartName="/ppt/media/image39.jpg" ContentType="image/jpg"/>
  <Override PartName="/ppt/media/image40.jpg" ContentType="image/jpg"/>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2" r:id="rId2"/>
    <p:sldMasterId id="2147483700" r:id="rId3"/>
  </p:sldMasterIdLst>
  <p:notesMasterIdLst>
    <p:notesMasterId r:id="rId25"/>
  </p:notesMasterIdLst>
  <p:sldIdLst>
    <p:sldId id="256" r:id="rId4"/>
    <p:sldId id="312" r:id="rId5"/>
    <p:sldId id="299" r:id="rId6"/>
    <p:sldId id="267" r:id="rId7"/>
    <p:sldId id="313" r:id="rId8"/>
    <p:sldId id="270" r:id="rId9"/>
    <p:sldId id="314" r:id="rId10"/>
    <p:sldId id="276" r:id="rId11"/>
    <p:sldId id="297" r:id="rId12"/>
    <p:sldId id="298" r:id="rId13"/>
    <p:sldId id="282" r:id="rId14"/>
    <p:sldId id="302" r:id="rId15"/>
    <p:sldId id="301" r:id="rId16"/>
    <p:sldId id="303" r:id="rId17"/>
    <p:sldId id="307" r:id="rId18"/>
    <p:sldId id="304" r:id="rId19"/>
    <p:sldId id="305" r:id="rId20"/>
    <p:sldId id="306" r:id="rId21"/>
    <p:sldId id="308" r:id="rId22"/>
    <p:sldId id="309" r:id="rId23"/>
    <p:sldId id="293" r:id="rId24"/>
  </p:sldIdLst>
  <p:sldSz cx="12192000" cy="6858000"/>
  <p:notesSz cx="6858000" cy="9144000"/>
  <p:embeddedFontLst>
    <p:embeddedFont>
      <p:font typeface="Arial Black" panose="020B0A04020102020204" pitchFamily="34" charset="0"/>
      <p:regular r:id="rId26"/>
      <p:bold r:id="rId27"/>
    </p:embeddedFont>
    <p:embeddedFont>
      <p:font typeface="Lucida Sans" panose="020B0602030504020204" pitchFamily="34" charset="0"/>
      <p:regular r:id="rId28"/>
      <p:bold r:id="rId29"/>
      <p:italic r:id="rId30"/>
      <p:boldItalic r:id="rId31"/>
    </p:embeddedFont>
    <p:embeddedFont>
      <p:font typeface="Lucida Sans Unicode" panose="020B0602030504020204" pitchFamily="34"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84">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gy+tCRs9EDAtkM1X42JiF/1vHs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D85E34-2494-4BCF-80D4-9EEAB2B7EE0E}" v="1961" dt="2024-11-15T02:21:59.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55" autoAdjust="0"/>
  </p:normalViewPr>
  <p:slideViewPr>
    <p:cSldViewPr snapToGrid="0">
      <p:cViewPr>
        <p:scale>
          <a:sx n="150" d="100"/>
          <a:sy n="150" d="100"/>
        </p:scale>
        <p:origin x="654" y="-552"/>
      </p:cViewPr>
      <p:guideLst>
        <p:guide pos="3840"/>
        <p:guide orient="horz" pos="21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21" Type="http://schemas.openxmlformats.org/officeDocument/2006/relationships/slide" Target="slides/slide18.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83" Type="http://customschemas.google.com/relationships/presentationmetadata" Target="metadata"/><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8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5.xml"/><Relationship Id="rId85" Type="http://schemas.openxmlformats.org/officeDocument/2006/relationships/viewProps" Target="viewProps.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law, Waverly" userId="f55404bb-9b9e-4f93-a287-0adbc34ccaa8" providerId="ADAL" clId="{F2D85E34-2494-4BCF-80D4-9EEAB2B7EE0E}"/>
    <pc:docChg chg="undo custSel delSld modSld sldOrd delMainMaster">
      <pc:chgData name="Klaw, Waverly" userId="f55404bb-9b9e-4f93-a287-0adbc34ccaa8" providerId="ADAL" clId="{F2D85E34-2494-4BCF-80D4-9EEAB2B7EE0E}" dt="2024-11-15T02:24:27.022" v="8303" actId="478"/>
      <pc:docMkLst>
        <pc:docMk/>
      </pc:docMkLst>
      <pc:sldChg chg="delSp modSp mod modClrScheme chgLayout modNotesTx">
        <pc:chgData name="Klaw, Waverly" userId="f55404bb-9b9e-4f93-a287-0adbc34ccaa8" providerId="ADAL" clId="{F2D85E34-2494-4BCF-80D4-9EEAB2B7EE0E}" dt="2024-11-14T23:39:42.008" v="148" actId="20577"/>
        <pc:sldMkLst>
          <pc:docMk/>
          <pc:sldMk cId="0" sldId="256"/>
        </pc:sldMkLst>
        <pc:spChg chg="del">
          <ac:chgData name="Klaw, Waverly" userId="f55404bb-9b9e-4f93-a287-0adbc34ccaa8" providerId="ADAL" clId="{F2D85E34-2494-4BCF-80D4-9EEAB2B7EE0E}" dt="2024-11-14T14:21:34.728" v="37" actId="700"/>
          <ac:spMkLst>
            <pc:docMk/>
            <pc:sldMk cId="0" sldId="256"/>
            <ac:spMk id="384" creationId="{00000000-0000-0000-0000-000000000000}"/>
          </ac:spMkLst>
        </pc:spChg>
        <pc:spChg chg="mod ord">
          <ac:chgData name="Klaw, Waverly" userId="f55404bb-9b9e-4f93-a287-0adbc34ccaa8" providerId="ADAL" clId="{F2D85E34-2494-4BCF-80D4-9EEAB2B7EE0E}" dt="2024-11-14T14:21:34.728" v="37" actId="700"/>
          <ac:spMkLst>
            <pc:docMk/>
            <pc:sldMk cId="0" sldId="256"/>
            <ac:spMk id="385" creationId="{00000000-0000-0000-0000-000000000000}"/>
          </ac:spMkLst>
        </pc:spChg>
        <pc:spChg chg="mod ord">
          <ac:chgData name="Klaw, Waverly" userId="f55404bb-9b9e-4f93-a287-0adbc34ccaa8" providerId="ADAL" clId="{F2D85E34-2494-4BCF-80D4-9EEAB2B7EE0E}" dt="2024-11-14T14:21:55.316" v="39" actId="14100"/>
          <ac:spMkLst>
            <pc:docMk/>
            <pc:sldMk cId="0" sldId="256"/>
            <ac:spMk id="386" creationId="{00000000-0000-0000-0000-000000000000}"/>
          </ac:spMkLst>
        </pc:spChg>
        <pc:picChg chg="mod ord">
          <ac:chgData name="Klaw, Waverly" userId="f55404bb-9b9e-4f93-a287-0adbc34ccaa8" providerId="ADAL" clId="{F2D85E34-2494-4BCF-80D4-9EEAB2B7EE0E}" dt="2024-11-14T14:21:34.728" v="37" actId="700"/>
          <ac:picMkLst>
            <pc:docMk/>
            <pc:sldMk cId="0" sldId="256"/>
            <ac:picMk id="383" creationId="{00000000-0000-0000-0000-000000000000}"/>
          </ac:picMkLst>
        </pc:picChg>
      </pc:sldChg>
      <pc:sldChg chg="del">
        <pc:chgData name="Klaw, Waverly" userId="f55404bb-9b9e-4f93-a287-0adbc34ccaa8" providerId="ADAL" clId="{F2D85E34-2494-4BCF-80D4-9EEAB2B7EE0E}" dt="2024-11-11T17:22:55.965" v="20" actId="47"/>
        <pc:sldMkLst>
          <pc:docMk/>
          <pc:sldMk cId="0" sldId="257"/>
        </pc:sldMkLst>
      </pc:sldChg>
      <pc:sldChg chg="del">
        <pc:chgData name="Klaw, Waverly" userId="f55404bb-9b9e-4f93-a287-0adbc34ccaa8" providerId="ADAL" clId="{F2D85E34-2494-4BCF-80D4-9EEAB2B7EE0E}" dt="2024-11-11T17:22:55.582" v="19" actId="47"/>
        <pc:sldMkLst>
          <pc:docMk/>
          <pc:sldMk cId="0" sldId="258"/>
        </pc:sldMkLst>
      </pc:sldChg>
      <pc:sldChg chg="del">
        <pc:chgData name="Klaw, Waverly" userId="f55404bb-9b9e-4f93-a287-0adbc34ccaa8" providerId="ADAL" clId="{F2D85E34-2494-4BCF-80D4-9EEAB2B7EE0E}" dt="2024-11-11T17:22:49.584" v="12" actId="47"/>
        <pc:sldMkLst>
          <pc:docMk/>
          <pc:sldMk cId="0" sldId="259"/>
        </pc:sldMkLst>
      </pc:sldChg>
      <pc:sldChg chg="del">
        <pc:chgData name="Klaw, Waverly" userId="f55404bb-9b9e-4f93-a287-0adbc34ccaa8" providerId="ADAL" clId="{F2D85E34-2494-4BCF-80D4-9EEAB2B7EE0E}" dt="2024-11-11T17:22:55.266" v="18" actId="47"/>
        <pc:sldMkLst>
          <pc:docMk/>
          <pc:sldMk cId="0" sldId="260"/>
        </pc:sldMkLst>
      </pc:sldChg>
      <pc:sldChg chg="del">
        <pc:chgData name="Klaw, Waverly" userId="f55404bb-9b9e-4f93-a287-0adbc34ccaa8" providerId="ADAL" clId="{F2D85E34-2494-4BCF-80D4-9EEAB2B7EE0E}" dt="2024-11-11T17:22:54.767" v="17" actId="47"/>
        <pc:sldMkLst>
          <pc:docMk/>
          <pc:sldMk cId="0" sldId="261"/>
        </pc:sldMkLst>
      </pc:sldChg>
      <pc:sldChg chg="del">
        <pc:chgData name="Klaw, Waverly" userId="f55404bb-9b9e-4f93-a287-0adbc34ccaa8" providerId="ADAL" clId="{F2D85E34-2494-4BCF-80D4-9EEAB2B7EE0E}" dt="2024-11-11T17:22:53.550" v="15" actId="47"/>
        <pc:sldMkLst>
          <pc:docMk/>
          <pc:sldMk cId="0" sldId="262"/>
        </pc:sldMkLst>
      </pc:sldChg>
      <pc:sldChg chg="del">
        <pc:chgData name="Klaw, Waverly" userId="f55404bb-9b9e-4f93-a287-0adbc34ccaa8" providerId="ADAL" clId="{F2D85E34-2494-4BCF-80D4-9EEAB2B7EE0E}" dt="2024-11-11T17:22:52.513" v="14" actId="47"/>
        <pc:sldMkLst>
          <pc:docMk/>
          <pc:sldMk cId="0" sldId="263"/>
        </pc:sldMkLst>
      </pc:sldChg>
      <pc:sldChg chg="del">
        <pc:chgData name="Klaw, Waverly" userId="f55404bb-9b9e-4f93-a287-0adbc34ccaa8" providerId="ADAL" clId="{F2D85E34-2494-4BCF-80D4-9EEAB2B7EE0E}" dt="2024-11-11T17:22:48.455" v="11" actId="47"/>
        <pc:sldMkLst>
          <pc:docMk/>
          <pc:sldMk cId="0" sldId="264"/>
        </pc:sldMkLst>
      </pc:sldChg>
      <pc:sldChg chg="del">
        <pc:chgData name="Klaw, Waverly" userId="f55404bb-9b9e-4f93-a287-0adbc34ccaa8" providerId="ADAL" clId="{F2D85E34-2494-4BCF-80D4-9EEAB2B7EE0E}" dt="2024-11-11T17:22:47.553" v="10" actId="47"/>
        <pc:sldMkLst>
          <pc:docMk/>
          <pc:sldMk cId="0" sldId="265"/>
        </pc:sldMkLst>
      </pc:sldChg>
      <pc:sldChg chg="del">
        <pc:chgData name="Klaw, Waverly" userId="f55404bb-9b9e-4f93-a287-0adbc34ccaa8" providerId="ADAL" clId="{F2D85E34-2494-4BCF-80D4-9EEAB2B7EE0E}" dt="2024-11-11T17:22:50.977" v="13" actId="47"/>
        <pc:sldMkLst>
          <pc:docMk/>
          <pc:sldMk cId="0" sldId="266"/>
        </pc:sldMkLst>
      </pc:sldChg>
      <pc:sldChg chg="modSp mod modNotesTx">
        <pc:chgData name="Klaw, Waverly" userId="f55404bb-9b9e-4f93-a287-0adbc34ccaa8" providerId="ADAL" clId="{F2D85E34-2494-4BCF-80D4-9EEAB2B7EE0E}" dt="2024-11-15T02:01:57.378" v="7223" actId="732"/>
        <pc:sldMkLst>
          <pc:docMk/>
          <pc:sldMk cId="0" sldId="267"/>
        </pc:sldMkLst>
        <pc:spChg chg="mod">
          <ac:chgData name="Klaw, Waverly" userId="f55404bb-9b9e-4f93-a287-0adbc34ccaa8" providerId="ADAL" clId="{F2D85E34-2494-4BCF-80D4-9EEAB2B7EE0E}" dt="2024-11-15T02:01:45.817" v="7222" actId="20577"/>
          <ac:spMkLst>
            <pc:docMk/>
            <pc:sldMk cId="0" sldId="267"/>
            <ac:spMk id="482" creationId="{00000000-0000-0000-0000-000000000000}"/>
          </ac:spMkLst>
        </pc:spChg>
        <pc:picChg chg="mod">
          <ac:chgData name="Klaw, Waverly" userId="f55404bb-9b9e-4f93-a287-0adbc34ccaa8" providerId="ADAL" clId="{F2D85E34-2494-4BCF-80D4-9EEAB2B7EE0E}" dt="2024-11-15T02:01:57.378" v="7223" actId="732"/>
          <ac:picMkLst>
            <pc:docMk/>
            <pc:sldMk cId="0" sldId="267"/>
            <ac:picMk id="1026" creationId="{D5EB19D7-D649-31C0-0127-26309E23521C}"/>
          </ac:picMkLst>
        </pc:picChg>
      </pc:sldChg>
      <pc:sldChg chg="del">
        <pc:chgData name="Klaw, Waverly" userId="f55404bb-9b9e-4f93-a287-0adbc34ccaa8" providerId="ADAL" clId="{F2D85E34-2494-4BCF-80D4-9EEAB2B7EE0E}" dt="2024-11-11T17:22:44.608" v="9" actId="47"/>
        <pc:sldMkLst>
          <pc:docMk/>
          <pc:sldMk cId="0" sldId="268"/>
        </pc:sldMkLst>
      </pc:sldChg>
      <pc:sldChg chg="del">
        <pc:chgData name="Klaw, Waverly" userId="f55404bb-9b9e-4f93-a287-0adbc34ccaa8" providerId="ADAL" clId="{F2D85E34-2494-4BCF-80D4-9EEAB2B7EE0E}" dt="2024-11-11T17:22:42.929" v="8" actId="47"/>
        <pc:sldMkLst>
          <pc:docMk/>
          <pc:sldMk cId="0" sldId="269"/>
        </pc:sldMkLst>
      </pc:sldChg>
      <pc:sldChg chg="modSp mod modNotesTx">
        <pc:chgData name="Klaw, Waverly" userId="f55404bb-9b9e-4f93-a287-0adbc34ccaa8" providerId="ADAL" clId="{F2D85E34-2494-4BCF-80D4-9EEAB2B7EE0E}" dt="2024-11-15T01:24:45.537" v="6190"/>
        <pc:sldMkLst>
          <pc:docMk/>
          <pc:sldMk cId="0" sldId="270"/>
        </pc:sldMkLst>
        <pc:spChg chg="mod">
          <ac:chgData name="Klaw, Waverly" userId="f55404bb-9b9e-4f93-a287-0adbc34ccaa8" providerId="ADAL" clId="{F2D85E34-2494-4BCF-80D4-9EEAB2B7EE0E}" dt="2024-11-15T00:04:20.485" v="1135" actId="20577"/>
          <ac:spMkLst>
            <pc:docMk/>
            <pc:sldMk cId="0" sldId="270"/>
            <ac:spMk id="531" creationId="{00000000-0000-0000-0000-000000000000}"/>
          </ac:spMkLst>
        </pc:spChg>
      </pc:sldChg>
      <pc:sldChg chg="del">
        <pc:chgData name="Klaw, Waverly" userId="f55404bb-9b9e-4f93-a287-0adbc34ccaa8" providerId="ADAL" clId="{F2D85E34-2494-4BCF-80D4-9EEAB2B7EE0E}" dt="2024-11-11T17:22:54.235" v="16" actId="47"/>
        <pc:sldMkLst>
          <pc:docMk/>
          <pc:sldMk cId="0" sldId="271"/>
        </pc:sldMkLst>
      </pc:sldChg>
      <pc:sldChg chg="del">
        <pc:chgData name="Klaw, Waverly" userId="f55404bb-9b9e-4f93-a287-0adbc34ccaa8" providerId="ADAL" clId="{F2D85E34-2494-4BCF-80D4-9EEAB2B7EE0E}" dt="2024-11-11T17:22:40.424" v="7" actId="47"/>
        <pc:sldMkLst>
          <pc:docMk/>
          <pc:sldMk cId="0" sldId="272"/>
        </pc:sldMkLst>
      </pc:sldChg>
      <pc:sldChg chg="del">
        <pc:chgData name="Klaw, Waverly" userId="f55404bb-9b9e-4f93-a287-0adbc34ccaa8" providerId="ADAL" clId="{F2D85E34-2494-4BCF-80D4-9EEAB2B7EE0E}" dt="2024-11-11T17:22:39.711" v="6" actId="47"/>
        <pc:sldMkLst>
          <pc:docMk/>
          <pc:sldMk cId="0" sldId="273"/>
        </pc:sldMkLst>
      </pc:sldChg>
      <pc:sldChg chg="del">
        <pc:chgData name="Klaw, Waverly" userId="f55404bb-9b9e-4f93-a287-0adbc34ccaa8" providerId="ADAL" clId="{F2D85E34-2494-4BCF-80D4-9EEAB2B7EE0E}" dt="2024-11-11T17:22:38.769" v="5" actId="47"/>
        <pc:sldMkLst>
          <pc:docMk/>
          <pc:sldMk cId="0" sldId="274"/>
        </pc:sldMkLst>
      </pc:sldChg>
      <pc:sldChg chg="del">
        <pc:chgData name="Klaw, Waverly" userId="f55404bb-9b9e-4f93-a287-0adbc34ccaa8" providerId="ADAL" clId="{F2D85E34-2494-4BCF-80D4-9EEAB2B7EE0E}" dt="2024-11-11T17:22:36.855" v="4" actId="47"/>
        <pc:sldMkLst>
          <pc:docMk/>
          <pc:sldMk cId="0" sldId="275"/>
        </pc:sldMkLst>
      </pc:sldChg>
      <pc:sldChg chg="modNotesTx">
        <pc:chgData name="Klaw, Waverly" userId="f55404bb-9b9e-4f93-a287-0adbc34ccaa8" providerId="ADAL" clId="{F2D85E34-2494-4BCF-80D4-9EEAB2B7EE0E}" dt="2024-11-15T00:51:15.389" v="4588" actId="20577"/>
        <pc:sldMkLst>
          <pc:docMk/>
          <pc:sldMk cId="0" sldId="276"/>
        </pc:sldMkLst>
      </pc:sldChg>
      <pc:sldChg chg="del">
        <pc:chgData name="Klaw, Waverly" userId="f55404bb-9b9e-4f93-a287-0adbc34ccaa8" providerId="ADAL" clId="{F2D85E34-2494-4BCF-80D4-9EEAB2B7EE0E}" dt="2024-11-11T17:22:59.201" v="30" actId="47"/>
        <pc:sldMkLst>
          <pc:docMk/>
          <pc:sldMk cId="0" sldId="277"/>
        </pc:sldMkLst>
      </pc:sldChg>
      <pc:sldChg chg="del">
        <pc:chgData name="Klaw, Waverly" userId="f55404bb-9b9e-4f93-a287-0adbc34ccaa8" providerId="ADAL" clId="{F2D85E34-2494-4BCF-80D4-9EEAB2B7EE0E}" dt="2024-11-11T17:22:56.304" v="21" actId="47"/>
        <pc:sldMkLst>
          <pc:docMk/>
          <pc:sldMk cId="0" sldId="278"/>
        </pc:sldMkLst>
      </pc:sldChg>
      <pc:sldChg chg="del">
        <pc:chgData name="Klaw, Waverly" userId="f55404bb-9b9e-4f93-a287-0adbc34ccaa8" providerId="ADAL" clId="{F2D85E34-2494-4BCF-80D4-9EEAB2B7EE0E}" dt="2024-11-11T17:22:32.489" v="3" actId="47"/>
        <pc:sldMkLst>
          <pc:docMk/>
          <pc:sldMk cId="0" sldId="279"/>
        </pc:sldMkLst>
      </pc:sldChg>
      <pc:sldChg chg="del">
        <pc:chgData name="Klaw, Waverly" userId="f55404bb-9b9e-4f93-a287-0adbc34ccaa8" providerId="ADAL" clId="{F2D85E34-2494-4BCF-80D4-9EEAB2B7EE0E}" dt="2024-11-11T17:22:30.850" v="2" actId="47"/>
        <pc:sldMkLst>
          <pc:docMk/>
          <pc:sldMk cId="0" sldId="280"/>
        </pc:sldMkLst>
      </pc:sldChg>
      <pc:sldChg chg="del">
        <pc:chgData name="Klaw, Waverly" userId="f55404bb-9b9e-4f93-a287-0adbc34ccaa8" providerId="ADAL" clId="{F2D85E34-2494-4BCF-80D4-9EEAB2B7EE0E}" dt="2024-11-11T17:22:28.217" v="1" actId="47"/>
        <pc:sldMkLst>
          <pc:docMk/>
          <pc:sldMk cId="0" sldId="281"/>
        </pc:sldMkLst>
      </pc:sldChg>
      <pc:sldChg chg="modSp mod modNotesTx">
        <pc:chgData name="Klaw, Waverly" userId="f55404bb-9b9e-4f93-a287-0adbc34ccaa8" providerId="ADAL" clId="{F2D85E34-2494-4BCF-80D4-9EEAB2B7EE0E}" dt="2024-11-15T01:45:11.835" v="7105" actId="20577"/>
        <pc:sldMkLst>
          <pc:docMk/>
          <pc:sldMk cId="0" sldId="282"/>
        </pc:sldMkLst>
        <pc:spChg chg="mod">
          <ac:chgData name="Klaw, Waverly" userId="f55404bb-9b9e-4f93-a287-0adbc34ccaa8" providerId="ADAL" clId="{F2D85E34-2494-4BCF-80D4-9EEAB2B7EE0E}" dt="2024-11-14T14:25:12.488" v="146" actId="14100"/>
          <ac:spMkLst>
            <pc:docMk/>
            <pc:sldMk cId="0" sldId="282"/>
            <ac:spMk id="5" creationId="{EB7FA75E-A09F-75B6-2666-93537D1C744F}"/>
          </ac:spMkLst>
        </pc:spChg>
        <pc:spChg chg="mod">
          <ac:chgData name="Klaw, Waverly" userId="f55404bb-9b9e-4f93-a287-0adbc34ccaa8" providerId="ADAL" clId="{F2D85E34-2494-4BCF-80D4-9EEAB2B7EE0E}" dt="2024-11-15T00:54:08.091" v="4947" actId="1037"/>
          <ac:spMkLst>
            <pc:docMk/>
            <pc:sldMk cId="0" sldId="282"/>
            <ac:spMk id="710" creationId="{00000000-0000-0000-0000-000000000000}"/>
          </ac:spMkLst>
        </pc:spChg>
        <pc:spChg chg="mod">
          <ac:chgData name="Klaw, Waverly" userId="f55404bb-9b9e-4f93-a287-0adbc34ccaa8" providerId="ADAL" clId="{F2D85E34-2494-4BCF-80D4-9EEAB2B7EE0E}" dt="2024-11-15T00:53:51.084" v="4904" actId="1038"/>
          <ac:spMkLst>
            <pc:docMk/>
            <pc:sldMk cId="0" sldId="282"/>
            <ac:spMk id="711" creationId="{00000000-0000-0000-0000-000000000000}"/>
          </ac:spMkLst>
        </pc:spChg>
        <pc:picChg chg="mod">
          <ac:chgData name="Klaw, Waverly" userId="f55404bb-9b9e-4f93-a287-0adbc34ccaa8" providerId="ADAL" clId="{F2D85E34-2494-4BCF-80D4-9EEAB2B7EE0E}" dt="2024-11-15T00:53:56.781" v="4939" actId="1038"/>
          <ac:picMkLst>
            <pc:docMk/>
            <pc:sldMk cId="0" sldId="282"/>
            <ac:picMk id="703" creationId="{00000000-0000-0000-0000-000000000000}"/>
          </ac:picMkLst>
        </pc:picChg>
        <pc:picChg chg="mod">
          <ac:chgData name="Klaw, Waverly" userId="f55404bb-9b9e-4f93-a287-0adbc34ccaa8" providerId="ADAL" clId="{F2D85E34-2494-4BCF-80D4-9EEAB2B7EE0E}" dt="2024-11-15T00:53:51.084" v="4904" actId="1038"/>
          <ac:picMkLst>
            <pc:docMk/>
            <pc:sldMk cId="0" sldId="282"/>
            <ac:picMk id="704" creationId="{00000000-0000-0000-0000-000000000000}"/>
          </ac:picMkLst>
        </pc:picChg>
      </pc:sldChg>
      <pc:sldChg chg="del">
        <pc:chgData name="Klaw, Waverly" userId="f55404bb-9b9e-4f93-a287-0adbc34ccaa8" providerId="ADAL" clId="{F2D85E34-2494-4BCF-80D4-9EEAB2B7EE0E}" dt="2024-11-11T17:22:58.897" v="29" actId="47"/>
        <pc:sldMkLst>
          <pc:docMk/>
          <pc:sldMk cId="0" sldId="283"/>
        </pc:sldMkLst>
      </pc:sldChg>
      <pc:sldChg chg="del">
        <pc:chgData name="Klaw, Waverly" userId="f55404bb-9b9e-4f93-a287-0adbc34ccaa8" providerId="ADAL" clId="{F2D85E34-2494-4BCF-80D4-9EEAB2B7EE0E}" dt="2024-11-11T17:22:58.644" v="28" actId="47"/>
        <pc:sldMkLst>
          <pc:docMk/>
          <pc:sldMk cId="0" sldId="284"/>
        </pc:sldMkLst>
      </pc:sldChg>
      <pc:sldChg chg="del">
        <pc:chgData name="Klaw, Waverly" userId="f55404bb-9b9e-4f93-a287-0adbc34ccaa8" providerId="ADAL" clId="{F2D85E34-2494-4BCF-80D4-9EEAB2B7EE0E}" dt="2024-11-11T17:22:58.034" v="27" actId="47"/>
        <pc:sldMkLst>
          <pc:docMk/>
          <pc:sldMk cId="0" sldId="285"/>
        </pc:sldMkLst>
      </pc:sldChg>
      <pc:sldChg chg="del">
        <pc:chgData name="Klaw, Waverly" userId="f55404bb-9b9e-4f93-a287-0adbc34ccaa8" providerId="ADAL" clId="{F2D85E34-2494-4BCF-80D4-9EEAB2B7EE0E}" dt="2024-11-11T17:22:57.775" v="26" actId="47"/>
        <pc:sldMkLst>
          <pc:docMk/>
          <pc:sldMk cId="0" sldId="286"/>
        </pc:sldMkLst>
      </pc:sldChg>
      <pc:sldChg chg="del">
        <pc:chgData name="Klaw, Waverly" userId="f55404bb-9b9e-4f93-a287-0adbc34ccaa8" providerId="ADAL" clId="{F2D85E34-2494-4BCF-80D4-9EEAB2B7EE0E}" dt="2024-11-11T17:22:57.538" v="25" actId="47"/>
        <pc:sldMkLst>
          <pc:docMk/>
          <pc:sldMk cId="0" sldId="287"/>
        </pc:sldMkLst>
      </pc:sldChg>
      <pc:sldChg chg="del">
        <pc:chgData name="Klaw, Waverly" userId="f55404bb-9b9e-4f93-a287-0adbc34ccaa8" providerId="ADAL" clId="{F2D85E34-2494-4BCF-80D4-9EEAB2B7EE0E}" dt="2024-11-11T17:22:57.274" v="24" actId="47"/>
        <pc:sldMkLst>
          <pc:docMk/>
          <pc:sldMk cId="0" sldId="288"/>
        </pc:sldMkLst>
      </pc:sldChg>
      <pc:sldChg chg="del">
        <pc:chgData name="Klaw, Waverly" userId="f55404bb-9b9e-4f93-a287-0adbc34ccaa8" providerId="ADAL" clId="{F2D85E34-2494-4BCF-80D4-9EEAB2B7EE0E}" dt="2024-11-11T17:22:56.941" v="23" actId="47"/>
        <pc:sldMkLst>
          <pc:docMk/>
          <pc:sldMk cId="0" sldId="289"/>
        </pc:sldMkLst>
      </pc:sldChg>
      <pc:sldChg chg="del">
        <pc:chgData name="Klaw, Waverly" userId="f55404bb-9b9e-4f93-a287-0adbc34ccaa8" providerId="ADAL" clId="{F2D85E34-2494-4BCF-80D4-9EEAB2B7EE0E}" dt="2024-11-11T17:22:56.647" v="22" actId="47"/>
        <pc:sldMkLst>
          <pc:docMk/>
          <pc:sldMk cId="0" sldId="290"/>
        </pc:sldMkLst>
      </pc:sldChg>
      <pc:sldChg chg="del">
        <pc:chgData name="Klaw, Waverly" userId="f55404bb-9b9e-4f93-a287-0adbc34ccaa8" providerId="ADAL" clId="{F2D85E34-2494-4BCF-80D4-9EEAB2B7EE0E}" dt="2024-11-11T17:22:15.954" v="0" actId="47"/>
        <pc:sldMkLst>
          <pc:docMk/>
          <pc:sldMk cId="0" sldId="291"/>
        </pc:sldMkLst>
      </pc:sldChg>
      <pc:sldChg chg="del">
        <pc:chgData name="Klaw, Waverly" userId="f55404bb-9b9e-4f93-a287-0adbc34ccaa8" providerId="ADAL" clId="{F2D85E34-2494-4BCF-80D4-9EEAB2B7EE0E}" dt="2024-11-11T17:23:08.191" v="36" actId="47"/>
        <pc:sldMkLst>
          <pc:docMk/>
          <pc:sldMk cId="0" sldId="292"/>
        </pc:sldMkLst>
      </pc:sldChg>
      <pc:sldChg chg="modSp mod">
        <pc:chgData name="Klaw, Waverly" userId="f55404bb-9b9e-4f93-a287-0adbc34ccaa8" providerId="ADAL" clId="{F2D85E34-2494-4BCF-80D4-9EEAB2B7EE0E}" dt="2024-11-14T14:26:26.425" v="147" actId="113"/>
        <pc:sldMkLst>
          <pc:docMk/>
          <pc:sldMk cId="0" sldId="293"/>
        </pc:sldMkLst>
        <pc:spChg chg="mod">
          <ac:chgData name="Klaw, Waverly" userId="f55404bb-9b9e-4f93-a287-0adbc34ccaa8" providerId="ADAL" clId="{F2D85E34-2494-4BCF-80D4-9EEAB2B7EE0E}" dt="2024-11-14T14:26:26.425" v="147" actId="113"/>
          <ac:spMkLst>
            <pc:docMk/>
            <pc:sldMk cId="0" sldId="293"/>
            <ac:spMk id="904" creationId="{00000000-0000-0000-0000-000000000000}"/>
          </ac:spMkLst>
        </pc:spChg>
      </pc:sldChg>
      <pc:sldChg chg="del">
        <pc:chgData name="Klaw, Waverly" userId="f55404bb-9b9e-4f93-a287-0adbc34ccaa8" providerId="ADAL" clId="{F2D85E34-2494-4BCF-80D4-9EEAB2B7EE0E}" dt="2024-11-11T17:23:03.917" v="33" actId="47"/>
        <pc:sldMkLst>
          <pc:docMk/>
          <pc:sldMk cId="0" sldId="294"/>
        </pc:sldMkLst>
      </pc:sldChg>
      <pc:sldChg chg="del">
        <pc:chgData name="Klaw, Waverly" userId="f55404bb-9b9e-4f93-a287-0adbc34ccaa8" providerId="ADAL" clId="{F2D85E34-2494-4BCF-80D4-9EEAB2B7EE0E}" dt="2024-11-11T17:23:02.781" v="32" actId="47"/>
        <pc:sldMkLst>
          <pc:docMk/>
          <pc:sldMk cId="0" sldId="295"/>
        </pc:sldMkLst>
      </pc:sldChg>
      <pc:sldChg chg="del">
        <pc:chgData name="Klaw, Waverly" userId="f55404bb-9b9e-4f93-a287-0adbc34ccaa8" providerId="ADAL" clId="{F2D85E34-2494-4BCF-80D4-9EEAB2B7EE0E}" dt="2024-11-11T17:22:59.746" v="31" actId="47"/>
        <pc:sldMkLst>
          <pc:docMk/>
          <pc:sldMk cId="0" sldId="296"/>
        </pc:sldMkLst>
      </pc:sldChg>
      <pc:sldChg chg="modSp mod modNotesTx">
        <pc:chgData name="Klaw, Waverly" userId="f55404bb-9b9e-4f93-a287-0adbc34ccaa8" providerId="ADAL" clId="{F2D85E34-2494-4BCF-80D4-9EEAB2B7EE0E}" dt="2024-11-15T01:43:21.563" v="6995" actId="20577"/>
        <pc:sldMkLst>
          <pc:docMk/>
          <pc:sldMk cId="3665563376" sldId="297"/>
        </pc:sldMkLst>
        <pc:spChg chg="mod">
          <ac:chgData name="Klaw, Waverly" userId="f55404bb-9b9e-4f93-a287-0adbc34ccaa8" providerId="ADAL" clId="{F2D85E34-2494-4BCF-80D4-9EEAB2B7EE0E}" dt="2024-11-15T00:53:06.443" v="4869" actId="21"/>
          <ac:spMkLst>
            <pc:docMk/>
            <pc:sldMk cId="3665563376" sldId="297"/>
            <ac:spMk id="7" creationId="{6811333F-E51D-5709-6BA7-E799D165A5B8}"/>
          </ac:spMkLst>
        </pc:spChg>
      </pc:sldChg>
      <pc:sldChg chg="modSp mod modNotesTx">
        <pc:chgData name="Klaw, Waverly" userId="f55404bb-9b9e-4f93-a287-0adbc34ccaa8" providerId="ADAL" clId="{F2D85E34-2494-4BCF-80D4-9EEAB2B7EE0E}" dt="2024-11-15T01:44:15.735" v="7047"/>
        <pc:sldMkLst>
          <pc:docMk/>
          <pc:sldMk cId="0" sldId="298"/>
        </pc:sldMkLst>
        <pc:spChg chg="mod">
          <ac:chgData name="Klaw, Waverly" userId="f55404bb-9b9e-4f93-a287-0adbc34ccaa8" providerId="ADAL" clId="{F2D85E34-2494-4BCF-80D4-9EEAB2B7EE0E}" dt="2024-11-15T00:09:52.003" v="1323" actId="20577"/>
          <ac:spMkLst>
            <pc:docMk/>
            <pc:sldMk cId="0" sldId="298"/>
            <ac:spMk id="7" creationId="{00000000-0000-0000-0000-000000000000}"/>
          </ac:spMkLst>
        </pc:spChg>
      </pc:sldChg>
      <pc:sldChg chg="modSp mod">
        <pc:chgData name="Klaw, Waverly" userId="f55404bb-9b9e-4f93-a287-0adbc34ccaa8" providerId="ADAL" clId="{F2D85E34-2494-4BCF-80D4-9EEAB2B7EE0E}" dt="2024-11-15T01:23:58.261" v="6186" actId="20577"/>
        <pc:sldMkLst>
          <pc:docMk/>
          <pc:sldMk cId="118121840" sldId="299"/>
        </pc:sldMkLst>
        <pc:spChg chg="mod">
          <ac:chgData name="Klaw, Waverly" userId="f55404bb-9b9e-4f93-a287-0adbc34ccaa8" providerId="ADAL" clId="{F2D85E34-2494-4BCF-80D4-9EEAB2B7EE0E}" dt="2024-11-14T14:23:26.473" v="104" actId="20577"/>
          <ac:spMkLst>
            <pc:docMk/>
            <pc:sldMk cId="118121840" sldId="299"/>
            <ac:spMk id="2" creationId="{00000000-0000-0000-0000-000000000000}"/>
          </ac:spMkLst>
        </pc:spChg>
        <pc:graphicFrameChg chg="mod modGraphic">
          <ac:chgData name="Klaw, Waverly" userId="f55404bb-9b9e-4f93-a287-0adbc34ccaa8" providerId="ADAL" clId="{F2D85E34-2494-4BCF-80D4-9EEAB2B7EE0E}" dt="2024-11-15T01:23:58.261" v="6186" actId="20577"/>
          <ac:graphicFrameMkLst>
            <pc:docMk/>
            <pc:sldMk cId="118121840" sldId="299"/>
            <ac:graphicFrameMk id="18" creationId="{76E1993E-DB5E-E90D-0D9F-A4C0358B0092}"/>
          </ac:graphicFrameMkLst>
        </pc:graphicFrameChg>
      </pc:sldChg>
      <pc:sldChg chg="del">
        <pc:chgData name="Klaw, Waverly" userId="f55404bb-9b9e-4f93-a287-0adbc34ccaa8" providerId="ADAL" clId="{F2D85E34-2494-4BCF-80D4-9EEAB2B7EE0E}" dt="2024-11-11T17:23:07.103" v="35" actId="47"/>
        <pc:sldMkLst>
          <pc:docMk/>
          <pc:sldMk cId="0" sldId="300"/>
        </pc:sldMkLst>
      </pc:sldChg>
      <pc:sldChg chg="addSp delSp modSp mod modNotesTx">
        <pc:chgData name="Klaw, Waverly" userId="f55404bb-9b9e-4f93-a287-0adbc34ccaa8" providerId="ADAL" clId="{F2D85E34-2494-4BCF-80D4-9EEAB2B7EE0E}" dt="2024-11-15T02:14:55.008" v="8116" actId="20577"/>
        <pc:sldMkLst>
          <pc:docMk/>
          <pc:sldMk cId="0" sldId="301"/>
        </pc:sldMkLst>
        <pc:spChg chg="del mod">
          <ac:chgData name="Klaw, Waverly" userId="f55404bb-9b9e-4f93-a287-0adbc34ccaa8" providerId="ADAL" clId="{F2D85E34-2494-4BCF-80D4-9EEAB2B7EE0E}" dt="2024-11-15T01:11:14.877" v="5742" actId="478"/>
          <ac:spMkLst>
            <pc:docMk/>
            <pc:sldMk cId="0" sldId="301"/>
            <ac:spMk id="7" creationId="{00000000-0000-0000-0000-000000000000}"/>
          </ac:spMkLst>
        </pc:spChg>
        <pc:spChg chg="mod">
          <ac:chgData name="Klaw, Waverly" userId="f55404bb-9b9e-4f93-a287-0adbc34ccaa8" providerId="ADAL" clId="{F2D85E34-2494-4BCF-80D4-9EEAB2B7EE0E}" dt="2024-11-15T02:10:43.166" v="7730" actId="1037"/>
          <ac:spMkLst>
            <pc:docMk/>
            <pc:sldMk cId="0" sldId="301"/>
            <ac:spMk id="11" creationId="{00000000-0000-0000-0000-000000000000}"/>
          </ac:spMkLst>
        </pc:spChg>
        <pc:spChg chg="add del mod">
          <ac:chgData name="Klaw, Waverly" userId="f55404bb-9b9e-4f93-a287-0adbc34ccaa8" providerId="ADAL" clId="{F2D85E34-2494-4BCF-80D4-9EEAB2B7EE0E}" dt="2024-11-15T01:11:16.892" v="5743" actId="478"/>
          <ac:spMkLst>
            <pc:docMk/>
            <pc:sldMk cId="0" sldId="301"/>
            <ac:spMk id="15" creationId="{B102C00E-C8EE-B225-301C-29346CB862DA}"/>
          </ac:spMkLst>
        </pc:spChg>
        <pc:spChg chg="add mod">
          <ac:chgData name="Klaw, Waverly" userId="f55404bb-9b9e-4f93-a287-0adbc34ccaa8" providerId="ADAL" clId="{F2D85E34-2494-4BCF-80D4-9EEAB2B7EE0E}" dt="2024-11-15T02:11:02" v="7810" actId="1037"/>
          <ac:spMkLst>
            <pc:docMk/>
            <pc:sldMk cId="0" sldId="301"/>
            <ac:spMk id="16" creationId="{6CCFC3FC-AB06-C06F-286B-CB5BBF6A1D47}"/>
          </ac:spMkLst>
        </pc:spChg>
        <pc:spChg chg="add mod ord">
          <ac:chgData name="Klaw, Waverly" userId="f55404bb-9b9e-4f93-a287-0adbc34ccaa8" providerId="ADAL" clId="{F2D85E34-2494-4BCF-80D4-9EEAB2B7EE0E}" dt="2024-11-15T02:11:02" v="7810" actId="1037"/>
          <ac:spMkLst>
            <pc:docMk/>
            <pc:sldMk cId="0" sldId="301"/>
            <ac:spMk id="19" creationId="{36FA1BC3-27FC-46EF-F40E-176942669B3E}"/>
          </ac:spMkLst>
        </pc:spChg>
        <pc:grpChg chg="mod">
          <ac:chgData name="Klaw, Waverly" userId="f55404bb-9b9e-4f93-a287-0adbc34ccaa8" providerId="ADAL" clId="{F2D85E34-2494-4BCF-80D4-9EEAB2B7EE0E}" dt="2024-11-15T02:10:49.463" v="7764" actId="1037"/>
          <ac:grpSpMkLst>
            <pc:docMk/>
            <pc:sldMk cId="0" sldId="301"/>
            <ac:grpSpMk id="8" creationId="{00000000-0000-0000-0000-000000000000}"/>
          </ac:grpSpMkLst>
        </pc:grpChg>
        <pc:graphicFrameChg chg="add mod modGraphic">
          <ac:chgData name="Klaw, Waverly" userId="f55404bb-9b9e-4f93-a287-0adbc34ccaa8" providerId="ADAL" clId="{F2D85E34-2494-4BCF-80D4-9EEAB2B7EE0E}" dt="2024-11-15T02:10:30.690" v="7706" actId="14100"/>
          <ac:graphicFrameMkLst>
            <pc:docMk/>
            <pc:sldMk cId="0" sldId="301"/>
            <ac:graphicFrameMk id="13" creationId="{762160E9-664D-5221-D289-476E1779D158}"/>
          </ac:graphicFrameMkLst>
        </pc:graphicFrameChg>
        <pc:picChg chg="add mod">
          <ac:chgData name="Klaw, Waverly" userId="f55404bb-9b9e-4f93-a287-0adbc34ccaa8" providerId="ADAL" clId="{F2D85E34-2494-4BCF-80D4-9EEAB2B7EE0E}" dt="2024-11-15T02:11:02" v="7810" actId="1037"/>
          <ac:picMkLst>
            <pc:docMk/>
            <pc:sldMk cId="0" sldId="301"/>
            <ac:picMk id="18" creationId="{AC581890-9A27-6B70-8913-50A45C526B10}"/>
          </ac:picMkLst>
        </pc:picChg>
      </pc:sldChg>
      <pc:sldChg chg="addSp modSp mod ord modNotesTx">
        <pc:chgData name="Klaw, Waverly" userId="f55404bb-9b9e-4f93-a287-0adbc34ccaa8" providerId="ADAL" clId="{F2D85E34-2494-4BCF-80D4-9EEAB2B7EE0E}" dt="2024-11-15T02:09:01.858" v="7667" actId="5793"/>
        <pc:sldMkLst>
          <pc:docMk/>
          <pc:sldMk cId="0" sldId="302"/>
        </pc:sldMkLst>
        <pc:spChg chg="mod">
          <ac:chgData name="Klaw, Waverly" userId="f55404bb-9b9e-4f93-a287-0adbc34ccaa8" providerId="ADAL" clId="{F2D85E34-2494-4BCF-80D4-9EEAB2B7EE0E}" dt="2024-11-15T00:55:30.927" v="5085" actId="1076"/>
          <ac:spMkLst>
            <pc:docMk/>
            <pc:sldMk cId="0" sldId="302"/>
            <ac:spMk id="4" creationId="{00000000-0000-0000-0000-000000000000}"/>
          </ac:spMkLst>
        </pc:spChg>
        <pc:spChg chg="mod">
          <ac:chgData name="Klaw, Waverly" userId="f55404bb-9b9e-4f93-a287-0adbc34ccaa8" providerId="ADAL" clId="{F2D85E34-2494-4BCF-80D4-9EEAB2B7EE0E}" dt="2024-11-15T02:05:43.284" v="7363" actId="1037"/>
          <ac:spMkLst>
            <pc:docMk/>
            <pc:sldMk cId="0" sldId="302"/>
            <ac:spMk id="10" creationId="{00000000-0000-0000-0000-000000000000}"/>
          </ac:spMkLst>
        </pc:spChg>
        <pc:spChg chg="mod">
          <ac:chgData name="Klaw, Waverly" userId="f55404bb-9b9e-4f93-a287-0adbc34ccaa8" providerId="ADAL" clId="{F2D85E34-2494-4BCF-80D4-9EEAB2B7EE0E}" dt="2024-11-15T02:05:16.492" v="7225"/>
          <ac:spMkLst>
            <pc:docMk/>
            <pc:sldMk cId="0" sldId="302"/>
            <ac:spMk id="13" creationId="{F13017C8-3E69-65E3-431C-65D17389EA17}"/>
          </ac:spMkLst>
        </pc:spChg>
        <pc:spChg chg="add mod">
          <ac:chgData name="Klaw, Waverly" userId="f55404bb-9b9e-4f93-a287-0adbc34ccaa8" providerId="ADAL" clId="{F2D85E34-2494-4BCF-80D4-9EEAB2B7EE0E}" dt="2024-11-15T02:05:34.631" v="7338" actId="1037"/>
          <ac:spMkLst>
            <pc:docMk/>
            <pc:sldMk cId="0" sldId="302"/>
            <ac:spMk id="15" creationId="{6319CDE7-5725-49AE-4315-BECE9CF9AAFC}"/>
          </ac:spMkLst>
        </pc:spChg>
        <pc:spChg chg="mod">
          <ac:chgData name="Klaw, Waverly" userId="f55404bb-9b9e-4f93-a287-0adbc34ccaa8" providerId="ADAL" clId="{F2D85E34-2494-4BCF-80D4-9EEAB2B7EE0E}" dt="2024-11-15T02:07:37.192" v="7466" actId="20577"/>
          <ac:spMkLst>
            <pc:docMk/>
            <pc:sldMk cId="0" sldId="302"/>
            <ac:spMk id="18" creationId="{7DCB57DA-0197-355D-5705-FF0E12E47572}"/>
          </ac:spMkLst>
        </pc:spChg>
        <pc:grpChg chg="mod">
          <ac:chgData name="Klaw, Waverly" userId="f55404bb-9b9e-4f93-a287-0adbc34ccaa8" providerId="ADAL" clId="{F2D85E34-2494-4BCF-80D4-9EEAB2B7EE0E}" dt="2024-11-15T02:05:43.284" v="7363" actId="1037"/>
          <ac:grpSpMkLst>
            <pc:docMk/>
            <pc:sldMk cId="0" sldId="302"/>
            <ac:grpSpMk id="7" creationId="{00000000-0000-0000-0000-000000000000}"/>
          </ac:grpSpMkLst>
        </pc:grpChg>
        <pc:grpChg chg="add mod">
          <ac:chgData name="Klaw, Waverly" userId="f55404bb-9b9e-4f93-a287-0adbc34ccaa8" providerId="ADAL" clId="{F2D85E34-2494-4BCF-80D4-9EEAB2B7EE0E}" dt="2024-11-15T02:05:34.631" v="7338" actId="1037"/>
          <ac:grpSpMkLst>
            <pc:docMk/>
            <pc:sldMk cId="0" sldId="302"/>
            <ac:grpSpMk id="12" creationId="{1B4476CC-293E-ED32-A68D-B955120EF9A4}"/>
          </ac:grpSpMkLst>
        </pc:grpChg>
        <pc:picChg chg="mod">
          <ac:chgData name="Klaw, Waverly" userId="f55404bb-9b9e-4f93-a287-0adbc34ccaa8" providerId="ADAL" clId="{F2D85E34-2494-4BCF-80D4-9EEAB2B7EE0E}" dt="2024-11-15T02:05:16.492" v="7225"/>
          <ac:picMkLst>
            <pc:docMk/>
            <pc:sldMk cId="0" sldId="302"/>
            <ac:picMk id="14" creationId="{F44A027E-0A6E-2303-C326-73AD559D64DF}"/>
          </ac:picMkLst>
        </pc:picChg>
      </pc:sldChg>
      <pc:sldChg chg="addSp modSp mod">
        <pc:chgData name="Klaw, Waverly" userId="f55404bb-9b9e-4f93-a287-0adbc34ccaa8" providerId="ADAL" clId="{F2D85E34-2494-4BCF-80D4-9EEAB2B7EE0E}" dt="2024-11-15T02:18:38.826" v="8187" actId="1076"/>
        <pc:sldMkLst>
          <pc:docMk/>
          <pc:sldMk cId="0" sldId="303"/>
        </pc:sldMkLst>
        <pc:spChg chg="mod">
          <ac:chgData name="Klaw, Waverly" userId="f55404bb-9b9e-4f93-a287-0adbc34ccaa8" providerId="ADAL" clId="{F2D85E34-2494-4BCF-80D4-9EEAB2B7EE0E}" dt="2024-11-15T01:01:09.567" v="5265" actId="1076"/>
          <ac:spMkLst>
            <pc:docMk/>
            <pc:sldMk cId="0" sldId="303"/>
            <ac:spMk id="4" creationId="{00000000-0000-0000-0000-000000000000}"/>
          </ac:spMkLst>
        </pc:spChg>
        <pc:spChg chg="mod">
          <ac:chgData name="Klaw, Waverly" userId="f55404bb-9b9e-4f93-a287-0adbc34ccaa8" providerId="ADAL" clId="{F2D85E34-2494-4BCF-80D4-9EEAB2B7EE0E}" dt="2024-11-15T01:15:39.178" v="5971" actId="20577"/>
          <ac:spMkLst>
            <pc:docMk/>
            <pc:sldMk cId="0" sldId="303"/>
            <ac:spMk id="7" creationId="{00000000-0000-0000-0000-000000000000}"/>
          </ac:spMkLst>
        </pc:spChg>
        <pc:spChg chg="add mod">
          <ac:chgData name="Klaw, Waverly" userId="f55404bb-9b9e-4f93-a287-0adbc34ccaa8" providerId="ADAL" clId="{F2D85E34-2494-4BCF-80D4-9EEAB2B7EE0E}" dt="2024-11-15T02:18:38.826" v="8187" actId="1076"/>
          <ac:spMkLst>
            <pc:docMk/>
            <pc:sldMk cId="0" sldId="303"/>
            <ac:spMk id="12" creationId="{329609B3-1A2B-393D-44FD-BFB48D85EC67}"/>
          </ac:spMkLst>
        </pc:spChg>
        <pc:spChg chg="add mod">
          <ac:chgData name="Klaw, Waverly" userId="f55404bb-9b9e-4f93-a287-0adbc34ccaa8" providerId="ADAL" clId="{F2D85E34-2494-4BCF-80D4-9EEAB2B7EE0E}" dt="2024-11-15T02:18:38.826" v="8187" actId="1076"/>
          <ac:spMkLst>
            <pc:docMk/>
            <pc:sldMk cId="0" sldId="303"/>
            <ac:spMk id="13" creationId="{DBE4BAAD-7D7B-5392-44C2-6070DA17717C}"/>
          </ac:spMkLst>
        </pc:spChg>
        <pc:spChg chg="add mod">
          <ac:chgData name="Klaw, Waverly" userId="f55404bb-9b9e-4f93-a287-0adbc34ccaa8" providerId="ADAL" clId="{F2D85E34-2494-4BCF-80D4-9EEAB2B7EE0E}" dt="2024-11-15T02:18:38.826" v="8187" actId="1076"/>
          <ac:spMkLst>
            <pc:docMk/>
            <pc:sldMk cId="0" sldId="303"/>
            <ac:spMk id="15" creationId="{B42D47CC-A57E-9224-9AB4-579C7EC93180}"/>
          </ac:spMkLst>
        </pc:spChg>
        <pc:picChg chg="add mod">
          <ac:chgData name="Klaw, Waverly" userId="f55404bb-9b9e-4f93-a287-0adbc34ccaa8" providerId="ADAL" clId="{F2D85E34-2494-4BCF-80D4-9EEAB2B7EE0E}" dt="2024-11-15T02:18:38.826" v="8187" actId="1076"/>
          <ac:picMkLst>
            <pc:docMk/>
            <pc:sldMk cId="0" sldId="303"/>
            <ac:picMk id="14" creationId="{4239E14F-C8EC-19FE-787B-FF58EAA3E476}"/>
          </ac:picMkLst>
        </pc:picChg>
      </pc:sldChg>
      <pc:sldChg chg="modSp mod modNotesTx">
        <pc:chgData name="Klaw, Waverly" userId="f55404bb-9b9e-4f93-a287-0adbc34ccaa8" providerId="ADAL" clId="{F2D85E34-2494-4BCF-80D4-9EEAB2B7EE0E}" dt="2024-11-15T01:18:02.084" v="6093" actId="20577"/>
        <pc:sldMkLst>
          <pc:docMk/>
          <pc:sldMk cId="0" sldId="304"/>
        </pc:sldMkLst>
        <pc:spChg chg="mod">
          <ac:chgData name="Klaw, Waverly" userId="f55404bb-9b9e-4f93-a287-0adbc34ccaa8" providerId="ADAL" clId="{F2D85E34-2494-4BCF-80D4-9EEAB2B7EE0E}" dt="2024-11-15T01:18:02.084" v="6093" actId="20577"/>
          <ac:spMkLst>
            <pc:docMk/>
            <pc:sldMk cId="0" sldId="304"/>
            <ac:spMk id="7" creationId="{00000000-0000-0000-0000-000000000000}"/>
          </ac:spMkLst>
        </pc:spChg>
      </pc:sldChg>
      <pc:sldChg chg="modSp mod modNotesTx">
        <pc:chgData name="Klaw, Waverly" userId="f55404bb-9b9e-4f93-a287-0adbc34ccaa8" providerId="ADAL" clId="{F2D85E34-2494-4BCF-80D4-9EEAB2B7EE0E}" dt="2024-11-15T01:18:05.363" v="6094" actId="20577"/>
        <pc:sldMkLst>
          <pc:docMk/>
          <pc:sldMk cId="0" sldId="305"/>
        </pc:sldMkLst>
        <pc:spChg chg="mod">
          <ac:chgData name="Klaw, Waverly" userId="f55404bb-9b9e-4f93-a287-0adbc34ccaa8" providerId="ADAL" clId="{F2D85E34-2494-4BCF-80D4-9EEAB2B7EE0E}" dt="2024-11-15T01:18:05.363" v="6094" actId="20577"/>
          <ac:spMkLst>
            <pc:docMk/>
            <pc:sldMk cId="0" sldId="305"/>
            <ac:spMk id="7" creationId="{00000000-0000-0000-0000-000000000000}"/>
          </ac:spMkLst>
        </pc:spChg>
      </pc:sldChg>
      <pc:sldChg chg="addSp delSp modSp mod modNotesTx">
        <pc:chgData name="Klaw, Waverly" userId="f55404bb-9b9e-4f93-a287-0adbc34ccaa8" providerId="ADAL" clId="{F2D85E34-2494-4BCF-80D4-9EEAB2B7EE0E}" dt="2024-11-15T02:21:59.921" v="8301"/>
        <pc:sldMkLst>
          <pc:docMk/>
          <pc:sldMk cId="0" sldId="306"/>
        </pc:sldMkLst>
        <pc:spChg chg="mod">
          <ac:chgData name="Klaw, Waverly" userId="f55404bb-9b9e-4f93-a287-0adbc34ccaa8" providerId="ADAL" clId="{F2D85E34-2494-4BCF-80D4-9EEAB2B7EE0E}" dt="2024-11-15T01:18:10.029" v="6095" actId="20577"/>
          <ac:spMkLst>
            <pc:docMk/>
            <pc:sldMk cId="0" sldId="306"/>
            <ac:spMk id="7" creationId="{00000000-0000-0000-0000-000000000000}"/>
          </ac:spMkLst>
        </pc:spChg>
        <pc:spChg chg="mod">
          <ac:chgData name="Klaw, Waverly" userId="f55404bb-9b9e-4f93-a287-0adbc34ccaa8" providerId="ADAL" clId="{F2D85E34-2494-4BCF-80D4-9EEAB2B7EE0E}" dt="2024-11-15T02:20:52.729" v="8268" actId="1037"/>
          <ac:spMkLst>
            <pc:docMk/>
            <pc:sldMk cId="0" sldId="306"/>
            <ac:spMk id="11" creationId="{00000000-0000-0000-0000-000000000000}"/>
          </ac:spMkLst>
        </pc:spChg>
        <pc:spChg chg="mod">
          <ac:chgData name="Klaw, Waverly" userId="f55404bb-9b9e-4f93-a287-0adbc34ccaa8" providerId="ADAL" clId="{F2D85E34-2494-4BCF-80D4-9EEAB2B7EE0E}" dt="2024-11-15T02:20:52.729" v="8268" actId="1037"/>
          <ac:spMkLst>
            <pc:docMk/>
            <pc:sldMk cId="0" sldId="306"/>
            <ac:spMk id="12" creationId="{00000000-0000-0000-0000-000000000000}"/>
          </ac:spMkLst>
        </pc:spChg>
        <pc:spChg chg="add mod">
          <ac:chgData name="Klaw, Waverly" userId="f55404bb-9b9e-4f93-a287-0adbc34ccaa8" providerId="ADAL" clId="{F2D85E34-2494-4BCF-80D4-9EEAB2B7EE0E}" dt="2024-11-15T02:20:37.126" v="8240" actId="1037"/>
          <ac:spMkLst>
            <pc:docMk/>
            <pc:sldMk cId="0" sldId="306"/>
            <ac:spMk id="13" creationId="{A9798058-86E5-585F-B32D-DC3300F57B11}"/>
          </ac:spMkLst>
        </pc:spChg>
        <pc:spChg chg="add del mod">
          <ac:chgData name="Klaw, Waverly" userId="f55404bb-9b9e-4f93-a287-0adbc34ccaa8" providerId="ADAL" clId="{F2D85E34-2494-4BCF-80D4-9EEAB2B7EE0E}" dt="2024-11-15T02:21:25.577" v="8299" actId="478"/>
          <ac:spMkLst>
            <pc:docMk/>
            <pc:sldMk cId="0" sldId="306"/>
            <ac:spMk id="15" creationId="{4CF841C6-DBCF-A762-5B30-24A795EF6A1E}"/>
          </ac:spMkLst>
        </pc:spChg>
        <pc:spChg chg="add mod">
          <ac:chgData name="Klaw, Waverly" userId="f55404bb-9b9e-4f93-a287-0adbc34ccaa8" providerId="ADAL" clId="{F2D85E34-2494-4BCF-80D4-9EEAB2B7EE0E}" dt="2024-11-15T02:21:18.730" v="8297"/>
          <ac:spMkLst>
            <pc:docMk/>
            <pc:sldMk cId="0" sldId="306"/>
            <ac:spMk id="16" creationId="{FC43CB39-E288-B7B8-20BA-537A0E8AE9EF}"/>
          </ac:spMkLst>
        </pc:spChg>
        <pc:spChg chg="add mod">
          <ac:chgData name="Klaw, Waverly" userId="f55404bb-9b9e-4f93-a287-0adbc34ccaa8" providerId="ADAL" clId="{F2D85E34-2494-4BCF-80D4-9EEAB2B7EE0E}" dt="2024-11-15T02:21:18.730" v="8297"/>
          <ac:spMkLst>
            <pc:docMk/>
            <pc:sldMk cId="0" sldId="306"/>
            <ac:spMk id="19" creationId="{4C795F7E-2939-FD00-742A-70B7D67FF84F}"/>
          </ac:spMkLst>
        </pc:spChg>
        <pc:spChg chg="add mod">
          <ac:chgData name="Klaw, Waverly" userId="f55404bb-9b9e-4f93-a287-0adbc34ccaa8" providerId="ADAL" clId="{F2D85E34-2494-4BCF-80D4-9EEAB2B7EE0E}" dt="2024-11-15T02:21:46.564" v="8300"/>
          <ac:spMkLst>
            <pc:docMk/>
            <pc:sldMk cId="0" sldId="306"/>
            <ac:spMk id="20" creationId="{856205AC-58B7-7ED9-B4B7-17F7A75A7DB0}"/>
          </ac:spMkLst>
        </pc:spChg>
        <pc:spChg chg="add mod">
          <ac:chgData name="Klaw, Waverly" userId="f55404bb-9b9e-4f93-a287-0adbc34ccaa8" providerId="ADAL" clId="{F2D85E34-2494-4BCF-80D4-9EEAB2B7EE0E}" dt="2024-11-15T02:21:46.564" v="8300"/>
          <ac:spMkLst>
            <pc:docMk/>
            <pc:sldMk cId="0" sldId="306"/>
            <ac:spMk id="22" creationId="{CAB7A430-DAF9-8077-D10D-DC6CE5C439B6}"/>
          </ac:spMkLst>
        </pc:spChg>
        <pc:spChg chg="add mod">
          <ac:chgData name="Klaw, Waverly" userId="f55404bb-9b9e-4f93-a287-0adbc34ccaa8" providerId="ADAL" clId="{F2D85E34-2494-4BCF-80D4-9EEAB2B7EE0E}" dt="2024-11-15T02:21:59.921" v="8301"/>
          <ac:spMkLst>
            <pc:docMk/>
            <pc:sldMk cId="0" sldId="306"/>
            <ac:spMk id="23" creationId="{327FF7CF-E735-A717-09EA-44D4F6F77B78}"/>
          </ac:spMkLst>
        </pc:spChg>
        <pc:grpChg chg="mod">
          <ac:chgData name="Klaw, Waverly" userId="f55404bb-9b9e-4f93-a287-0adbc34ccaa8" providerId="ADAL" clId="{F2D85E34-2494-4BCF-80D4-9EEAB2B7EE0E}" dt="2024-11-15T02:20:52.729" v="8268" actId="1037"/>
          <ac:grpSpMkLst>
            <pc:docMk/>
            <pc:sldMk cId="0" sldId="306"/>
            <ac:grpSpMk id="8" creationId="{00000000-0000-0000-0000-000000000000}"/>
          </ac:grpSpMkLst>
        </pc:grpChg>
        <pc:picChg chg="add del mod">
          <ac:chgData name="Klaw, Waverly" userId="f55404bb-9b9e-4f93-a287-0adbc34ccaa8" providerId="ADAL" clId="{F2D85E34-2494-4BCF-80D4-9EEAB2B7EE0E}" dt="2024-11-15T02:21:23.245" v="8298" actId="478"/>
          <ac:picMkLst>
            <pc:docMk/>
            <pc:sldMk cId="0" sldId="306"/>
            <ac:picMk id="14" creationId="{62DC0714-69CA-2C14-1357-3195415A7D28}"/>
          </ac:picMkLst>
        </pc:picChg>
        <pc:picChg chg="add mod">
          <ac:chgData name="Klaw, Waverly" userId="f55404bb-9b9e-4f93-a287-0adbc34ccaa8" providerId="ADAL" clId="{F2D85E34-2494-4BCF-80D4-9EEAB2B7EE0E}" dt="2024-11-15T02:21:18.730" v="8297"/>
          <ac:picMkLst>
            <pc:docMk/>
            <pc:sldMk cId="0" sldId="306"/>
            <ac:picMk id="18" creationId="{DBDEA1C0-906F-F94C-DE28-98742331624E}"/>
          </ac:picMkLst>
        </pc:picChg>
        <pc:picChg chg="add mod">
          <ac:chgData name="Klaw, Waverly" userId="f55404bb-9b9e-4f93-a287-0adbc34ccaa8" providerId="ADAL" clId="{F2D85E34-2494-4BCF-80D4-9EEAB2B7EE0E}" dt="2024-11-15T02:21:46.564" v="8300"/>
          <ac:picMkLst>
            <pc:docMk/>
            <pc:sldMk cId="0" sldId="306"/>
            <ac:picMk id="21" creationId="{F07320EB-FEDE-66AC-8107-DC4BA1DBFBA2}"/>
          </ac:picMkLst>
        </pc:picChg>
      </pc:sldChg>
      <pc:sldChg chg="addSp modSp mod ord">
        <pc:chgData name="Klaw, Waverly" userId="f55404bb-9b9e-4f93-a287-0adbc34ccaa8" providerId="ADAL" clId="{F2D85E34-2494-4BCF-80D4-9EEAB2B7EE0E}" dt="2024-11-15T02:17:54.687" v="8185" actId="14100"/>
        <pc:sldMkLst>
          <pc:docMk/>
          <pc:sldMk cId="0" sldId="307"/>
        </pc:sldMkLst>
        <pc:spChg chg="mod">
          <ac:chgData name="Klaw, Waverly" userId="f55404bb-9b9e-4f93-a287-0adbc34ccaa8" providerId="ADAL" clId="{F2D85E34-2494-4BCF-80D4-9EEAB2B7EE0E}" dt="2024-11-15T01:19:23.068" v="6170" actId="20577"/>
          <ac:spMkLst>
            <pc:docMk/>
            <pc:sldMk cId="0" sldId="307"/>
            <ac:spMk id="10" creationId="{00000000-0000-0000-0000-000000000000}"/>
          </ac:spMkLst>
        </pc:spChg>
        <pc:spChg chg="add mod">
          <ac:chgData name="Klaw, Waverly" userId="f55404bb-9b9e-4f93-a287-0adbc34ccaa8" providerId="ADAL" clId="{F2D85E34-2494-4BCF-80D4-9EEAB2B7EE0E}" dt="2024-11-15T02:17:54.687" v="8185" actId="14100"/>
          <ac:spMkLst>
            <pc:docMk/>
            <pc:sldMk cId="0" sldId="307"/>
            <ac:spMk id="11" creationId="{A3FFAF47-2E3B-C71E-1DBF-2D57609BC149}"/>
          </ac:spMkLst>
        </pc:spChg>
        <pc:spChg chg="add mod">
          <ac:chgData name="Klaw, Waverly" userId="f55404bb-9b9e-4f93-a287-0adbc34ccaa8" providerId="ADAL" clId="{F2D85E34-2494-4BCF-80D4-9EEAB2B7EE0E}" dt="2024-11-15T02:17:46.569" v="8184" actId="1076"/>
          <ac:spMkLst>
            <pc:docMk/>
            <pc:sldMk cId="0" sldId="307"/>
            <ac:spMk id="12" creationId="{7D0D18A7-3B6E-55BC-CF75-43BA453A7FAF}"/>
          </ac:spMkLst>
        </pc:spChg>
        <pc:spChg chg="add mod">
          <ac:chgData name="Klaw, Waverly" userId="f55404bb-9b9e-4f93-a287-0adbc34ccaa8" providerId="ADAL" clId="{F2D85E34-2494-4BCF-80D4-9EEAB2B7EE0E}" dt="2024-11-15T02:17:46.569" v="8184" actId="1076"/>
          <ac:spMkLst>
            <pc:docMk/>
            <pc:sldMk cId="0" sldId="307"/>
            <ac:spMk id="14" creationId="{17431BEA-6166-5F5F-2ED4-19EE1B2D0F1B}"/>
          </ac:spMkLst>
        </pc:spChg>
        <pc:spChg chg="mod">
          <ac:chgData name="Klaw, Waverly" userId="f55404bb-9b9e-4f93-a287-0adbc34ccaa8" providerId="ADAL" clId="{F2D85E34-2494-4BCF-80D4-9EEAB2B7EE0E}" dt="2024-11-15T02:16:50.785" v="8182" actId="1037"/>
          <ac:spMkLst>
            <pc:docMk/>
            <pc:sldMk cId="0" sldId="307"/>
            <ac:spMk id="15" creationId="{00000000-0000-0000-0000-000000000000}"/>
          </ac:spMkLst>
        </pc:spChg>
        <pc:spChg chg="mod">
          <ac:chgData name="Klaw, Waverly" userId="f55404bb-9b9e-4f93-a287-0adbc34ccaa8" providerId="ADAL" clId="{F2D85E34-2494-4BCF-80D4-9EEAB2B7EE0E}" dt="2024-11-15T02:16:45.450" v="8144" actId="1037"/>
          <ac:spMkLst>
            <pc:docMk/>
            <pc:sldMk cId="0" sldId="307"/>
            <ac:spMk id="16" creationId="{00000000-0000-0000-0000-000000000000}"/>
          </ac:spMkLst>
        </pc:spChg>
        <pc:spChg chg="mod">
          <ac:chgData name="Klaw, Waverly" userId="f55404bb-9b9e-4f93-a287-0adbc34ccaa8" providerId="ADAL" clId="{F2D85E34-2494-4BCF-80D4-9EEAB2B7EE0E}" dt="2024-11-15T02:16:45.450" v="8144" actId="1037"/>
          <ac:spMkLst>
            <pc:docMk/>
            <pc:sldMk cId="0" sldId="307"/>
            <ac:spMk id="18" creationId="{00000000-0000-0000-0000-000000000000}"/>
          </ac:spMkLst>
        </pc:spChg>
        <pc:picChg chg="add mod">
          <ac:chgData name="Klaw, Waverly" userId="f55404bb-9b9e-4f93-a287-0adbc34ccaa8" providerId="ADAL" clId="{F2D85E34-2494-4BCF-80D4-9EEAB2B7EE0E}" dt="2024-11-15T02:17:54.687" v="8185" actId="14100"/>
          <ac:picMkLst>
            <pc:docMk/>
            <pc:sldMk cId="0" sldId="307"/>
            <ac:picMk id="13" creationId="{23A78ABE-DF99-846D-95F2-A7B4B1DABA08}"/>
          </ac:picMkLst>
        </pc:picChg>
        <pc:picChg chg="mod">
          <ac:chgData name="Klaw, Waverly" userId="f55404bb-9b9e-4f93-a287-0adbc34ccaa8" providerId="ADAL" clId="{F2D85E34-2494-4BCF-80D4-9EEAB2B7EE0E}" dt="2024-11-15T02:16:45.450" v="8144" actId="1037"/>
          <ac:picMkLst>
            <pc:docMk/>
            <pc:sldMk cId="0" sldId="307"/>
            <ac:picMk id="17" creationId="{00000000-0000-0000-0000-000000000000}"/>
          </ac:picMkLst>
        </pc:picChg>
      </pc:sldChg>
      <pc:sldChg chg="addSp delSp mod">
        <pc:chgData name="Klaw, Waverly" userId="f55404bb-9b9e-4f93-a287-0adbc34ccaa8" providerId="ADAL" clId="{F2D85E34-2494-4BCF-80D4-9EEAB2B7EE0E}" dt="2024-11-15T02:24:27.022" v="8303" actId="478"/>
        <pc:sldMkLst>
          <pc:docMk/>
          <pc:sldMk cId="0" sldId="308"/>
        </pc:sldMkLst>
        <pc:picChg chg="add del">
          <ac:chgData name="Klaw, Waverly" userId="f55404bb-9b9e-4f93-a287-0adbc34ccaa8" providerId="ADAL" clId="{F2D85E34-2494-4BCF-80D4-9EEAB2B7EE0E}" dt="2024-11-15T02:24:27.022" v="8303" actId="478"/>
          <ac:picMkLst>
            <pc:docMk/>
            <pc:sldMk cId="0" sldId="308"/>
            <ac:picMk id="10" creationId="{13F23E17-AF64-0CFE-661D-D9D9618B25F6}"/>
          </ac:picMkLst>
        </pc:picChg>
      </pc:sldChg>
      <pc:sldChg chg="modSp mod">
        <pc:chgData name="Klaw, Waverly" userId="f55404bb-9b9e-4f93-a287-0adbc34ccaa8" providerId="ADAL" clId="{F2D85E34-2494-4BCF-80D4-9EEAB2B7EE0E}" dt="2024-11-15T01:20:35.195" v="6184" actId="1035"/>
        <pc:sldMkLst>
          <pc:docMk/>
          <pc:sldMk cId="0" sldId="309"/>
        </pc:sldMkLst>
        <pc:picChg chg="mod">
          <ac:chgData name="Klaw, Waverly" userId="f55404bb-9b9e-4f93-a287-0adbc34ccaa8" providerId="ADAL" clId="{F2D85E34-2494-4BCF-80D4-9EEAB2B7EE0E}" dt="2024-11-15T01:20:35.195" v="6184" actId="1035"/>
          <ac:picMkLst>
            <pc:docMk/>
            <pc:sldMk cId="0" sldId="309"/>
            <ac:picMk id="14" creationId="{36F62B8D-534B-A005-6D34-C432CD3DEA30}"/>
          </ac:picMkLst>
        </pc:picChg>
      </pc:sldChg>
      <pc:sldChg chg="del">
        <pc:chgData name="Klaw, Waverly" userId="f55404bb-9b9e-4f93-a287-0adbc34ccaa8" providerId="ADAL" clId="{F2D85E34-2494-4BCF-80D4-9EEAB2B7EE0E}" dt="2024-11-11T17:23:06.509" v="34" actId="47"/>
        <pc:sldMkLst>
          <pc:docMk/>
          <pc:sldMk cId="0" sldId="310"/>
        </pc:sldMkLst>
      </pc:sldChg>
      <pc:sldChg chg="modSp mod modNotesTx">
        <pc:chgData name="Klaw, Waverly" userId="f55404bb-9b9e-4f93-a287-0adbc34ccaa8" providerId="ADAL" clId="{F2D85E34-2494-4BCF-80D4-9EEAB2B7EE0E}" dt="2024-11-14T23:56:01.564" v="849" actId="20577"/>
        <pc:sldMkLst>
          <pc:docMk/>
          <pc:sldMk cId="1092817918" sldId="312"/>
        </pc:sldMkLst>
        <pc:spChg chg="mod">
          <ac:chgData name="Klaw, Waverly" userId="f55404bb-9b9e-4f93-a287-0adbc34ccaa8" providerId="ADAL" clId="{F2D85E34-2494-4BCF-80D4-9EEAB2B7EE0E}" dt="2024-11-14T23:56:01.564" v="849" actId="20577"/>
          <ac:spMkLst>
            <pc:docMk/>
            <pc:sldMk cId="1092817918" sldId="312"/>
            <ac:spMk id="3" creationId="{1E16E1B4-51FE-C435-E844-654991D6D85B}"/>
          </ac:spMkLst>
        </pc:spChg>
      </pc:sldChg>
      <pc:sldChg chg="modSp mod modNotesTx">
        <pc:chgData name="Klaw, Waverly" userId="f55404bb-9b9e-4f93-a287-0adbc34ccaa8" providerId="ADAL" clId="{F2D85E34-2494-4BCF-80D4-9EEAB2B7EE0E}" dt="2024-11-15T00:48:59.701" v="4072" actId="20577"/>
        <pc:sldMkLst>
          <pc:docMk/>
          <pc:sldMk cId="143760728" sldId="313"/>
        </pc:sldMkLst>
        <pc:spChg chg="mod">
          <ac:chgData name="Klaw, Waverly" userId="f55404bb-9b9e-4f93-a287-0adbc34ccaa8" providerId="ADAL" clId="{F2D85E34-2494-4BCF-80D4-9EEAB2B7EE0E}" dt="2024-11-15T00:03:38.035" v="1113" actId="207"/>
          <ac:spMkLst>
            <pc:docMk/>
            <pc:sldMk cId="143760728" sldId="313"/>
            <ac:spMk id="3" creationId="{5A790548-D754-2F3C-48C9-24C3EA84E6B4}"/>
          </ac:spMkLst>
        </pc:spChg>
      </pc:sldChg>
      <pc:sldChg chg="modSp mod modNotesTx">
        <pc:chgData name="Klaw, Waverly" userId="f55404bb-9b9e-4f93-a287-0adbc34ccaa8" providerId="ADAL" clId="{F2D85E34-2494-4BCF-80D4-9EEAB2B7EE0E}" dt="2024-11-15T01:41:50.098" v="6840" actId="20577"/>
        <pc:sldMkLst>
          <pc:docMk/>
          <pc:sldMk cId="1800590581" sldId="314"/>
        </pc:sldMkLst>
        <pc:graphicFrameChg chg="mod modGraphic">
          <ac:chgData name="Klaw, Waverly" userId="f55404bb-9b9e-4f93-a287-0adbc34ccaa8" providerId="ADAL" clId="{F2D85E34-2494-4BCF-80D4-9EEAB2B7EE0E}" dt="2024-11-15T01:35:45.085" v="6612" actId="20577"/>
          <ac:graphicFrameMkLst>
            <pc:docMk/>
            <pc:sldMk cId="1800590581" sldId="314"/>
            <ac:graphicFrameMk id="2" creationId="{205C6D67-C191-6659-CDBE-787ED1465A22}"/>
          </ac:graphicFrameMkLst>
        </pc:graphicFrameChg>
      </pc:sldChg>
      <pc:sldMasterChg chg="delSldLayout">
        <pc:chgData name="Klaw, Waverly" userId="f55404bb-9b9e-4f93-a287-0adbc34ccaa8" providerId="ADAL" clId="{F2D85E34-2494-4BCF-80D4-9EEAB2B7EE0E}" dt="2024-11-11T17:23:03.917" v="33" actId="47"/>
        <pc:sldMasterMkLst>
          <pc:docMk/>
          <pc:sldMasterMk cId="0" sldId="2147483648"/>
        </pc:sldMasterMkLst>
        <pc:sldLayoutChg chg="del">
          <pc:chgData name="Klaw, Waverly" userId="f55404bb-9b9e-4f93-a287-0adbc34ccaa8" providerId="ADAL" clId="{F2D85E34-2494-4BCF-80D4-9EEAB2B7EE0E}" dt="2024-11-11T17:22:55.965" v="20" actId="47"/>
          <pc:sldLayoutMkLst>
            <pc:docMk/>
            <pc:sldMasterMk cId="0" sldId="2147483648"/>
            <pc:sldLayoutMk cId="0" sldId="2147483650"/>
          </pc:sldLayoutMkLst>
        </pc:sldLayoutChg>
        <pc:sldLayoutChg chg="del">
          <pc:chgData name="Klaw, Waverly" userId="f55404bb-9b9e-4f93-a287-0adbc34ccaa8" providerId="ADAL" clId="{F2D85E34-2494-4BCF-80D4-9EEAB2B7EE0E}" dt="2024-11-11T17:23:02.781" v="32" actId="47"/>
          <pc:sldLayoutMkLst>
            <pc:docMk/>
            <pc:sldMasterMk cId="0" sldId="2147483648"/>
            <pc:sldLayoutMk cId="0" sldId="2147483651"/>
          </pc:sldLayoutMkLst>
        </pc:sldLayoutChg>
        <pc:sldLayoutChg chg="del">
          <pc:chgData name="Klaw, Waverly" userId="f55404bb-9b9e-4f93-a287-0adbc34ccaa8" providerId="ADAL" clId="{F2D85E34-2494-4BCF-80D4-9EEAB2B7EE0E}" dt="2024-11-11T17:23:03.917" v="33" actId="47"/>
          <pc:sldLayoutMkLst>
            <pc:docMk/>
            <pc:sldMasterMk cId="0" sldId="2147483648"/>
            <pc:sldLayoutMk cId="0" sldId="2147483652"/>
          </pc:sldLayoutMkLst>
        </pc:sldLayoutChg>
        <pc:sldLayoutChg chg="del">
          <pc:chgData name="Klaw, Waverly" userId="f55404bb-9b9e-4f93-a287-0adbc34ccaa8" providerId="ADAL" clId="{F2D85E34-2494-4BCF-80D4-9EEAB2B7EE0E}" dt="2024-11-11T17:22:48.455" v="11" actId="47"/>
          <pc:sldLayoutMkLst>
            <pc:docMk/>
            <pc:sldMasterMk cId="0" sldId="2147483648"/>
            <pc:sldLayoutMk cId="0" sldId="2147483656"/>
          </pc:sldLayoutMkLst>
        </pc:sldLayoutChg>
      </pc:sldMasterChg>
      <pc:sldMasterChg chg="delSldLayout">
        <pc:chgData name="Klaw, Waverly" userId="f55404bb-9b9e-4f93-a287-0adbc34ccaa8" providerId="ADAL" clId="{F2D85E34-2494-4BCF-80D4-9EEAB2B7EE0E}" dt="2024-11-11T17:23:08.191" v="36" actId="47"/>
        <pc:sldMasterMkLst>
          <pc:docMk/>
          <pc:sldMasterMk cId="0" sldId="2147483682"/>
        </pc:sldMasterMkLst>
        <pc:sldLayoutChg chg="del">
          <pc:chgData name="Klaw, Waverly" userId="f55404bb-9b9e-4f93-a287-0adbc34ccaa8" providerId="ADAL" clId="{F2D85E34-2494-4BCF-80D4-9EEAB2B7EE0E}" dt="2024-11-11T17:23:08.191" v="36" actId="47"/>
          <pc:sldLayoutMkLst>
            <pc:docMk/>
            <pc:sldMasterMk cId="0" sldId="2147483682"/>
            <pc:sldLayoutMk cId="0" sldId="2147483684"/>
          </pc:sldLayoutMkLst>
        </pc:sldLayoutChg>
      </pc:sldMasterChg>
      <pc:sldMasterChg chg="del delSldLayout">
        <pc:chgData name="Klaw, Waverly" userId="f55404bb-9b9e-4f93-a287-0adbc34ccaa8" providerId="ADAL" clId="{F2D85E34-2494-4BCF-80D4-9EEAB2B7EE0E}" dt="2024-11-11T17:22:59.746" v="31" actId="47"/>
        <pc:sldMasterMkLst>
          <pc:docMk/>
          <pc:sldMasterMk cId="0" sldId="2147483688"/>
        </pc:sldMasterMkLst>
        <pc:sldLayoutChg chg="del">
          <pc:chgData name="Klaw, Waverly" userId="f55404bb-9b9e-4f93-a287-0adbc34ccaa8" providerId="ADAL" clId="{F2D85E34-2494-4BCF-80D4-9EEAB2B7EE0E}" dt="2024-11-11T17:22:59.746" v="31" actId="47"/>
          <pc:sldLayoutMkLst>
            <pc:docMk/>
            <pc:sldMasterMk cId="0" sldId="2147483688"/>
            <pc:sldLayoutMk cId="0" sldId="2147483689"/>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0"/>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1"/>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2"/>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3"/>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4"/>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5"/>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6"/>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7"/>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8"/>
          </pc:sldLayoutMkLst>
        </pc:sldLayoutChg>
        <pc:sldLayoutChg chg="del">
          <pc:chgData name="Klaw, Waverly" userId="f55404bb-9b9e-4f93-a287-0adbc34ccaa8" providerId="ADAL" clId="{F2D85E34-2494-4BCF-80D4-9EEAB2B7EE0E}" dt="2024-11-11T17:22:59.746" v="31" actId="47"/>
          <pc:sldLayoutMkLst>
            <pc:docMk/>
            <pc:sldMasterMk cId="0" sldId="2147483688"/>
            <pc:sldLayoutMk cId="0" sldId="214748369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2AC0A9-7E08-4079-B51C-2364B7B7D2B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984AF9F1-4764-4F5C-889C-FAB3EDEF00FC}">
      <dgm:prSet phldrT="[Text]"/>
      <dgm:spPr>
        <a:solidFill>
          <a:srgbClr val="93A445"/>
        </a:solidFill>
      </dgm:spPr>
      <dgm:t>
        <a:bodyPr/>
        <a:lstStyle/>
        <a:p>
          <a:r>
            <a:rPr lang="en-US" sz="1200" dirty="0"/>
            <a:t>Bridging the Gap</a:t>
          </a:r>
        </a:p>
      </dgm:t>
    </dgm:pt>
    <dgm:pt modelId="{EF704F93-A52A-44C5-8AF3-B68D5CE8E232}" type="parTrans" cxnId="{59401392-B2E7-4D80-8E30-531675550D9C}">
      <dgm:prSet/>
      <dgm:spPr/>
      <dgm:t>
        <a:bodyPr/>
        <a:lstStyle/>
        <a:p>
          <a:endParaRPr lang="en-US"/>
        </a:p>
      </dgm:t>
    </dgm:pt>
    <dgm:pt modelId="{BD626BB1-01EC-4D8F-B5E0-A191B6869F4D}" type="sibTrans" cxnId="{59401392-B2E7-4D80-8E30-531675550D9C}">
      <dgm:prSet/>
      <dgm:spPr>
        <a:solidFill>
          <a:schemeClr val="accent3">
            <a:lumMod val="40000"/>
            <a:lumOff val="60000"/>
          </a:schemeClr>
        </a:solidFill>
      </dgm:spPr>
      <dgm:t>
        <a:bodyPr/>
        <a:lstStyle/>
        <a:p>
          <a:endParaRPr lang="en-US"/>
        </a:p>
      </dgm:t>
    </dgm:pt>
    <dgm:pt modelId="{52F13275-A40B-482A-8A6B-6E22D9BD38BC}">
      <dgm:prSet phldrT="[Text]" custT="1"/>
      <dgm:spPr>
        <a:solidFill>
          <a:srgbClr val="93A445"/>
        </a:solidFill>
      </dgm:spPr>
      <dgm:t>
        <a:bodyPr/>
        <a:lstStyle/>
        <a:p>
          <a:r>
            <a:rPr lang="en-US" sz="900" dirty="0"/>
            <a:t> </a:t>
          </a:r>
          <a:r>
            <a:rPr lang="en-US" sz="1000" dirty="0"/>
            <a:t>Dialogue project 2022-2023</a:t>
          </a:r>
        </a:p>
      </dgm:t>
    </dgm:pt>
    <dgm:pt modelId="{BD038FCB-6CDE-4EDB-AE13-AEBC3FDE0201}" type="parTrans" cxnId="{E4ACFCB5-0A46-4B4B-8A45-37E8FEE544B1}">
      <dgm:prSet/>
      <dgm:spPr/>
      <dgm:t>
        <a:bodyPr/>
        <a:lstStyle/>
        <a:p>
          <a:endParaRPr lang="en-US"/>
        </a:p>
      </dgm:t>
    </dgm:pt>
    <dgm:pt modelId="{5948C99A-4032-4E9D-8E1D-FCE3DA5F0F54}" type="sibTrans" cxnId="{E4ACFCB5-0A46-4B4B-8A45-37E8FEE544B1}">
      <dgm:prSet/>
      <dgm:spPr/>
      <dgm:t>
        <a:bodyPr/>
        <a:lstStyle/>
        <a:p>
          <a:endParaRPr lang="en-US"/>
        </a:p>
      </dgm:t>
    </dgm:pt>
    <dgm:pt modelId="{2800B3DA-1958-4793-B030-424889A0EDF2}">
      <dgm:prSet phldrT="[Text]" custT="1"/>
      <dgm:spPr>
        <a:solidFill>
          <a:srgbClr val="93A445"/>
        </a:solidFill>
      </dgm:spPr>
      <dgm:t>
        <a:bodyPr/>
        <a:lstStyle/>
        <a:p>
          <a:r>
            <a:rPr lang="en-US" sz="1000" dirty="0"/>
            <a:t> Investigated impacts and outcomes from 5 historic water transfer projects</a:t>
          </a:r>
        </a:p>
      </dgm:t>
    </dgm:pt>
    <dgm:pt modelId="{ED124CB5-2C84-4401-903F-7A7ACAB5F26D}" type="parTrans" cxnId="{7DB1B2D8-D0A2-448A-B516-6D6F03CF2678}">
      <dgm:prSet/>
      <dgm:spPr/>
      <dgm:t>
        <a:bodyPr/>
        <a:lstStyle/>
        <a:p>
          <a:endParaRPr lang="en-US"/>
        </a:p>
      </dgm:t>
    </dgm:pt>
    <dgm:pt modelId="{F76E003B-50FF-45BC-8946-80CF0E477F8C}" type="sibTrans" cxnId="{7DB1B2D8-D0A2-448A-B516-6D6F03CF2678}">
      <dgm:prSet/>
      <dgm:spPr/>
      <dgm:t>
        <a:bodyPr/>
        <a:lstStyle/>
        <a:p>
          <a:endParaRPr lang="en-US"/>
        </a:p>
      </dgm:t>
    </dgm:pt>
    <dgm:pt modelId="{F942968C-E768-43AF-A0CC-DF706E0EF7F5}">
      <dgm:prSet phldrT="[Text]" custT="1"/>
      <dgm:spPr>
        <a:solidFill>
          <a:srgbClr val="93A445"/>
        </a:solidFill>
      </dgm:spPr>
      <dgm:t>
        <a:bodyPr/>
        <a:lstStyle/>
        <a:p>
          <a:r>
            <a:rPr lang="en-US" sz="1200" dirty="0"/>
            <a:t>Resilient Water Supply Planning Capstone Report</a:t>
          </a:r>
        </a:p>
      </dgm:t>
    </dgm:pt>
    <dgm:pt modelId="{73565C6C-5B6E-42D1-87DF-2614984700E2}" type="parTrans" cxnId="{DE9A5089-D81A-40AA-97C2-5536FF4D47F3}">
      <dgm:prSet/>
      <dgm:spPr/>
      <dgm:t>
        <a:bodyPr/>
        <a:lstStyle/>
        <a:p>
          <a:endParaRPr lang="en-US"/>
        </a:p>
      </dgm:t>
    </dgm:pt>
    <dgm:pt modelId="{AF2AD2B8-0809-4119-BE48-5B8949A69CF7}" type="sibTrans" cxnId="{DE9A5089-D81A-40AA-97C2-5536FF4D47F3}">
      <dgm:prSet/>
      <dgm:spPr>
        <a:solidFill>
          <a:schemeClr val="accent3">
            <a:lumMod val="40000"/>
            <a:lumOff val="60000"/>
          </a:schemeClr>
        </a:solidFill>
      </dgm:spPr>
      <dgm:t>
        <a:bodyPr/>
        <a:lstStyle/>
        <a:p>
          <a:endParaRPr lang="en-US"/>
        </a:p>
      </dgm:t>
    </dgm:pt>
    <dgm:pt modelId="{6F53A6AF-2BEF-4D65-8953-ACAE5BFA1823}">
      <dgm:prSet phldrT="[Text]" custT="1"/>
      <dgm:spPr>
        <a:solidFill>
          <a:srgbClr val="93A445"/>
        </a:solidFill>
      </dgm:spPr>
      <dgm:t>
        <a:bodyPr/>
        <a:lstStyle/>
        <a:p>
          <a:r>
            <a:rPr lang="en-US" sz="1100" dirty="0"/>
            <a:t> </a:t>
          </a:r>
          <a:r>
            <a:rPr lang="en-US" sz="1000" dirty="0"/>
            <a:t>Spring 2024; Corinne Anderson, MURP Student</a:t>
          </a:r>
        </a:p>
      </dgm:t>
    </dgm:pt>
    <dgm:pt modelId="{C95005C1-E9F9-4980-91EB-9CC6141C8EB4}" type="parTrans" cxnId="{FA17397F-C334-4BC0-AD6C-B83DC8715502}">
      <dgm:prSet/>
      <dgm:spPr/>
      <dgm:t>
        <a:bodyPr/>
        <a:lstStyle/>
        <a:p>
          <a:endParaRPr lang="en-US"/>
        </a:p>
      </dgm:t>
    </dgm:pt>
    <dgm:pt modelId="{7D87DF0B-7C16-4B0E-A3E2-B62AC878A08D}" type="sibTrans" cxnId="{FA17397F-C334-4BC0-AD6C-B83DC8715502}">
      <dgm:prSet/>
      <dgm:spPr/>
      <dgm:t>
        <a:bodyPr/>
        <a:lstStyle/>
        <a:p>
          <a:endParaRPr lang="en-US"/>
        </a:p>
      </dgm:t>
    </dgm:pt>
    <dgm:pt modelId="{6FADC3C4-225C-42B4-BBEC-0F3C0DA8008F}">
      <dgm:prSet phldrT="[Text]" custT="1"/>
      <dgm:spPr>
        <a:solidFill>
          <a:srgbClr val="93A445"/>
        </a:solidFill>
      </dgm:spPr>
      <dgm:t>
        <a:bodyPr/>
        <a:lstStyle/>
        <a:p>
          <a:r>
            <a:rPr lang="en-US" sz="1200" dirty="0"/>
            <a:t>Future Training and Resources</a:t>
          </a:r>
        </a:p>
      </dgm:t>
    </dgm:pt>
    <dgm:pt modelId="{D92EA7FE-771A-469C-AFFC-AFB19BC433E8}" type="parTrans" cxnId="{61FDB24A-0CA5-488A-8975-9331254CA979}">
      <dgm:prSet/>
      <dgm:spPr/>
      <dgm:t>
        <a:bodyPr/>
        <a:lstStyle/>
        <a:p>
          <a:endParaRPr lang="en-US"/>
        </a:p>
      </dgm:t>
    </dgm:pt>
    <dgm:pt modelId="{10963EA8-32A2-441E-BD7F-1338D450FEEE}" type="sibTrans" cxnId="{61FDB24A-0CA5-488A-8975-9331254CA979}">
      <dgm:prSet/>
      <dgm:spPr/>
      <dgm:t>
        <a:bodyPr/>
        <a:lstStyle/>
        <a:p>
          <a:endParaRPr lang="en-US"/>
        </a:p>
      </dgm:t>
    </dgm:pt>
    <dgm:pt modelId="{D3CC6304-0B1F-4A71-8AEB-D0F88755FB54}">
      <dgm:prSet phldrT="[Text]" custT="1"/>
      <dgm:spPr>
        <a:solidFill>
          <a:srgbClr val="93A445"/>
        </a:solidFill>
      </dgm:spPr>
      <dgm:t>
        <a:bodyPr/>
        <a:lstStyle/>
        <a:p>
          <a:r>
            <a:rPr lang="en-US" sz="1100" dirty="0"/>
            <a:t> </a:t>
          </a:r>
          <a:r>
            <a:rPr lang="en-US" sz="1050" dirty="0"/>
            <a:t>Building on GWS workshop</a:t>
          </a:r>
        </a:p>
      </dgm:t>
    </dgm:pt>
    <dgm:pt modelId="{1C144588-51DF-4AD6-A4BD-39F0F6958568}" type="parTrans" cxnId="{E2DF40DB-C419-4F6C-85CB-1120E4BC95BF}">
      <dgm:prSet/>
      <dgm:spPr/>
      <dgm:t>
        <a:bodyPr/>
        <a:lstStyle/>
        <a:p>
          <a:endParaRPr lang="en-US"/>
        </a:p>
      </dgm:t>
    </dgm:pt>
    <dgm:pt modelId="{1D7A42C3-7B74-4864-AA6C-0E5E499914CC}" type="sibTrans" cxnId="{E2DF40DB-C419-4F6C-85CB-1120E4BC95BF}">
      <dgm:prSet/>
      <dgm:spPr/>
      <dgm:t>
        <a:bodyPr/>
        <a:lstStyle/>
        <a:p>
          <a:endParaRPr lang="en-US"/>
        </a:p>
      </dgm:t>
    </dgm:pt>
    <dgm:pt modelId="{414B5D85-58EC-4FAA-B331-C9ABE2841667}">
      <dgm:prSet phldrT="[Text]" custT="1"/>
      <dgm:spPr>
        <a:solidFill>
          <a:srgbClr val="93A445"/>
        </a:solidFill>
      </dgm:spPr>
      <dgm:t>
        <a:bodyPr/>
        <a:lstStyle/>
        <a:p>
          <a:r>
            <a:rPr lang="en-US" sz="1050" dirty="0"/>
            <a:t> Deeper focus on enhanced water supply planning and regional cooperation</a:t>
          </a:r>
        </a:p>
      </dgm:t>
    </dgm:pt>
    <dgm:pt modelId="{80DEFCA6-3D3D-434B-84CF-4727A7573C98}" type="parTrans" cxnId="{0BFEE750-5A67-4C40-BDB9-C6FC98E948A7}">
      <dgm:prSet/>
      <dgm:spPr/>
      <dgm:t>
        <a:bodyPr/>
        <a:lstStyle/>
        <a:p>
          <a:endParaRPr lang="en-US"/>
        </a:p>
      </dgm:t>
    </dgm:pt>
    <dgm:pt modelId="{42D0B33F-3B3F-4E78-8916-1EE3D5185F23}" type="sibTrans" cxnId="{0BFEE750-5A67-4C40-BDB9-C6FC98E948A7}">
      <dgm:prSet/>
      <dgm:spPr/>
      <dgm:t>
        <a:bodyPr/>
        <a:lstStyle/>
        <a:p>
          <a:endParaRPr lang="en-US"/>
        </a:p>
      </dgm:t>
    </dgm:pt>
    <dgm:pt modelId="{2E41168C-562C-4BEB-86B3-DBC2F4EFB1CB}">
      <dgm:prSet phldrT="[Text]" custT="1"/>
      <dgm:spPr>
        <a:solidFill>
          <a:srgbClr val="93A445"/>
        </a:solidFill>
      </dgm:spPr>
      <dgm:t>
        <a:bodyPr/>
        <a:lstStyle/>
        <a:p>
          <a:r>
            <a:rPr lang="en-US" sz="1000" dirty="0"/>
            <a:t> Interviewed 17 SMEs involved from all sides of the project (project proponent, sending community)</a:t>
          </a:r>
        </a:p>
      </dgm:t>
    </dgm:pt>
    <dgm:pt modelId="{5E32D228-698F-47B0-BB75-39C30D6FA511}" type="parTrans" cxnId="{55275BFB-A99B-4748-A379-62F40F52DED3}">
      <dgm:prSet/>
      <dgm:spPr/>
      <dgm:t>
        <a:bodyPr/>
        <a:lstStyle/>
        <a:p>
          <a:endParaRPr lang="en-US"/>
        </a:p>
      </dgm:t>
    </dgm:pt>
    <dgm:pt modelId="{CC37825D-2913-43A3-918C-B615A6DD717E}" type="sibTrans" cxnId="{55275BFB-A99B-4748-A379-62F40F52DED3}">
      <dgm:prSet/>
      <dgm:spPr/>
      <dgm:t>
        <a:bodyPr/>
        <a:lstStyle/>
        <a:p>
          <a:endParaRPr lang="en-US"/>
        </a:p>
      </dgm:t>
    </dgm:pt>
    <dgm:pt modelId="{337D590E-3156-46DA-A343-0EC268FB576D}">
      <dgm:prSet phldrT="[Text]" custT="1"/>
      <dgm:spPr>
        <a:solidFill>
          <a:srgbClr val="93A445"/>
        </a:solidFill>
      </dgm:spPr>
      <dgm:t>
        <a:bodyPr/>
        <a:lstStyle/>
        <a:p>
          <a:r>
            <a:rPr lang="en-US" sz="1000" dirty="0"/>
            <a:t> Project Goals: rethink water supply; collaborate regionally; understand how groups value water; prepare for uncertainty</a:t>
          </a:r>
        </a:p>
      </dgm:t>
    </dgm:pt>
    <dgm:pt modelId="{6265ADC7-BC56-4537-9F2F-C1FA980ABBD4}" type="parTrans" cxnId="{9B2A73EC-7083-4DDB-BFE3-BA4BA532994F}">
      <dgm:prSet/>
      <dgm:spPr/>
      <dgm:t>
        <a:bodyPr/>
        <a:lstStyle/>
        <a:p>
          <a:endParaRPr lang="en-US"/>
        </a:p>
      </dgm:t>
    </dgm:pt>
    <dgm:pt modelId="{D0FD18C6-F110-4CBF-9958-DC347C0E8156}" type="sibTrans" cxnId="{9B2A73EC-7083-4DDB-BFE3-BA4BA532994F}">
      <dgm:prSet/>
      <dgm:spPr/>
      <dgm:t>
        <a:bodyPr/>
        <a:lstStyle/>
        <a:p>
          <a:endParaRPr lang="en-US"/>
        </a:p>
      </dgm:t>
    </dgm:pt>
    <dgm:pt modelId="{D0ADF7D6-A323-4D43-B921-145329401276}">
      <dgm:prSet phldrT="[Text]" custT="1"/>
      <dgm:spPr>
        <a:solidFill>
          <a:srgbClr val="93A445"/>
        </a:solidFill>
      </dgm:spPr>
      <dgm:t>
        <a:bodyPr/>
        <a:lstStyle/>
        <a:p>
          <a:r>
            <a:rPr lang="en-US" sz="1050" dirty="0"/>
            <a:t> Seeking input on interest in and applicability of tools</a:t>
          </a:r>
        </a:p>
      </dgm:t>
    </dgm:pt>
    <dgm:pt modelId="{C6FC438F-BE71-4AC3-92EB-FBD60EF53E90}" type="parTrans" cxnId="{44218973-CC12-412F-B6F0-985DC147BD01}">
      <dgm:prSet/>
      <dgm:spPr/>
      <dgm:t>
        <a:bodyPr/>
        <a:lstStyle/>
        <a:p>
          <a:endParaRPr lang="en-US"/>
        </a:p>
      </dgm:t>
    </dgm:pt>
    <dgm:pt modelId="{CECA7CA6-01EE-448E-97F9-7235EDE4FACB}" type="sibTrans" cxnId="{44218973-CC12-412F-B6F0-985DC147BD01}">
      <dgm:prSet/>
      <dgm:spPr/>
      <dgm:t>
        <a:bodyPr/>
        <a:lstStyle/>
        <a:p>
          <a:endParaRPr lang="en-US"/>
        </a:p>
      </dgm:t>
    </dgm:pt>
    <dgm:pt modelId="{47179199-39FD-48B8-93DC-AFA417B2BFA5}">
      <dgm:prSet phldrT="[Text]" custT="1"/>
      <dgm:spPr>
        <a:solidFill>
          <a:srgbClr val="93A445"/>
        </a:solidFill>
      </dgm:spPr>
      <dgm:t>
        <a:bodyPr/>
        <a:lstStyle/>
        <a:p>
          <a:r>
            <a:rPr lang="en-US" sz="1000" dirty="0"/>
            <a:t> Project Outcome: report with 7 tools</a:t>
          </a:r>
        </a:p>
      </dgm:t>
    </dgm:pt>
    <dgm:pt modelId="{1B2B7DD7-2697-4C36-B228-257CA5870665}" type="parTrans" cxnId="{A8A8F5E5-680A-4D6C-98C6-72486235678E}">
      <dgm:prSet/>
      <dgm:spPr/>
    </dgm:pt>
    <dgm:pt modelId="{BCF95079-3950-41C7-BD32-E34FEB65FB9C}" type="sibTrans" cxnId="{A8A8F5E5-680A-4D6C-98C6-72486235678E}">
      <dgm:prSet/>
      <dgm:spPr/>
    </dgm:pt>
    <dgm:pt modelId="{775E8C3D-B7E1-469A-B9D5-E9F424DC3E8A}">
      <dgm:prSet phldrT="[Text]" custT="1"/>
      <dgm:spPr>
        <a:solidFill>
          <a:srgbClr val="93A445"/>
        </a:solidFill>
      </dgm:spPr>
      <dgm:t>
        <a:bodyPr/>
        <a:lstStyle/>
        <a:p>
          <a:r>
            <a:rPr lang="en-US" sz="1000" dirty="0"/>
            <a:t> Outcome: Report with key findings</a:t>
          </a:r>
          <a:endParaRPr lang="en-US" sz="900" dirty="0"/>
        </a:p>
      </dgm:t>
    </dgm:pt>
    <dgm:pt modelId="{C02A9226-2AED-4C4D-9C04-81A27853AAB4}" type="parTrans" cxnId="{2D20A919-E490-45B2-9CB5-E98F48B92BF4}">
      <dgm:prSet/>
      <dgm:spPr/>
    </dgm:pt>
    <dgm:pt modelId="{5AE5BBE3-F397-4EF0-9789-E77FD838B70A}" type="sibTrans" cxnId="{2D20A919-E490-45B2-9CB5-E98F48B92BF4}">
      <dgm:prSet/>
      <dgm:spPr/>
    </dgm:pt>
    <dgm:pt modelId="{FCCAE50E-748E-496E-B001-B93DEE6987BD}" type="pres">
      <dgm:prSet presAssocID="{122AC0A9-7E08-4079-B51C-2364B7B7D2B9}" presName="Name0" presStyleCnt="0">
        <dgm:presLayoutVars>
          <dgm:dir/>
          <dgm:resizeHandles val="exact"/>
        </dgm:presLayoutVars>
      </dgm:prSet>
      <dgm:spPr/>
    </dgm:pt>
    <dgm:pt modelId="{4F24DBCE-8499-4C53-A135-18DF3953596C}" type="pres">
      <dgm:prSet presAssocID="{984AF9F1-4764-4F5C-889C-FAB3EDEF00FC}" presName="composite" presStyleCnt="0"/>
      <dgm:spPr/>
    </dgm:pt>
    <dgm:pt modelId="{4D7540AE-1412-4A74-8382-D8823BAB9BE6}" type="pres">
      <dgm:prSet presAssocID="{984AF9F1-4764-4F5C-889C-FAB3EDEF00FC}" presName="imagSh"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Farm field at harvest time"/>
        </a:ext>
      </dgm:extLst>
    </dgm:pt>
    <dgm:pt modelId="{D35D3F3D-F2AE-4E99-82B4-2F13A263D47F}" type="pres">
      <dgm:prSet presAssocID="{984AF9F1-4764-4F5C-889C-FAB3EDEF00FC}" presName="txNode" presStyleLbl="node1" presStyleIdx="0" presStyleCnt="3">
        <dgm:presLayoutVars>
          <dgm:bulletEnabled val="1"/>
        </dgm:presLayoutVars>
      </dgm:prSet>
      <dgm:spPr/>
    </dgm:pt>
    <dgm:pt modelId="{04F25C71-AFDA-49AA-8E22-AED966CC90A7}" type="pres">
      <dgm:prSet presAssocID="{BD626BB1-01EC-4D8F-B5E0-A191B6869F4D}" presName="sibTrans" presStyleLbl="sibTrans2D1" presStyleIdx="0" presStyleCnt="2"/>
      <dgm:spPr/>
    </dgm:pt>
    <dgm:pt modelId="{ABB39D4B-0E8D-4720-A53C-1BBC1C2F9F95}" type="pres">
      <dgm:prSet presAssocID="{BD626BB1-01EC-4D8F-B5E0-A191B6869F4D}" presName="connTx" presStyleLbl="sibTrans2D1" presStyleIdx="0" presStyleCnt="2"/>
      <dgm:spPr/>
    </dgm:pt>
    <dgm:pt modelId="{FE71A9E0-857F-4C46-95F6-B4F08E5E2AC5}" type="pres">
      <dgm:prSet presAssocID="{F942968C-E768-43AF-A0CC-DF706E0EF7F5}" presName="composite" presStyleCnt="0"/>
      <dgm:spPr/>
    </dgm:pt>
    <dgm:pt modelId="{B864E6C3-7EDD-4066-AF58-542195983A07}" type="pres">
      <dgm:prSet presAssocID="{F942968C-E768-43AF-A0CC-DF706E0EF7F5}"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4F057400-5048-4F4A-AD56-2AA096BB5FB0}" type="pres">
      <dgm:prSet presAssocID="{F942968C-E768-43AF-A0CC-DF706E0EF7F5}" presName="txNode" presStyleLbl="node1" presStyleIdx="1" presStyleCnt="3">
        <dgm:presLayoutVars>
          <dgm:bulletEnabled val="1"/>
        </dgm:presLayoutVars>
      </dgm:prSet>
      <dgm:spPr/>
    </dgm:pt>
    <dgm:pt modelId="{A631849C-E87F-4047-A1BA-0A45D1778AD0}" type="pres">
      <dgm:prSet presAssocID="{AF2AD2B8-0809-4119-BE48-5B8949A69CF7}" presName="sibTrans" presStyleLbl="sibTrans2D1" presStyleIdx="1" presStyleCnt="2"/>
      <dgm:spPr/>
    </dgm:pt>
    <dgm:pt modelId="{6FD15D3B-D187-4B70-A7DD-7466645C2654}" type="pres">
      <dgm:prSet presAssocID="{AF2AD2B8-0809-4119-BE48-5B8949A69CF7}" presName="connTx" presStyleLbl="sibTrans2D1" presStyleIdx="1" presStyleCnt="2"/>
      <dgm:spPr/>
    </dgm:pt>
    <dgm:pt modelId="{A95A2F1C-D1E6-486D-A17A-481BACC2D30E}" type="pres">
      <dgm:prSet presAssocID="{6FADC3C4-225C-42B4-BBEC-0F3C0DA8008F}" presName="composite" presStyleCnt="0"/>
      <dgm:spPr/>
    </dgm:pt>
    <dgm:pt modelId="{1D4081FF-9DDD-4E91-B572-5C5BDF065DE9}" type="pres">
      <dgm:prSet presAssocID="{6FADC3C4-225C-42B4-BBEC-0F3C0DA8008F}"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Group of people talking"/>
        </a:ext>
      </dgm:extLst>
    </dgm:pt>
    <dgm:pt modelId="{B85B40FB-0BE7-4034-A9DF-3940E0BB20A6}" type="pres">
      <dgm:prSet presAssocID="{6FADC3C4-225C-42B4-BBEC-0F3C0DA8008F}" presName="txNode" presStyleLbl="node1" presStyleIdx="2" presStyleCnt="3">
        <dgm:presLayoutVars>
          <dgm:bulletEnabled val="1"/>
        </dgm:presLayoutVars>
      </dgm:prSet>
      <dgm:spPr/>
    </dgm:pt>
  </dgm:ptLst>
  <dgm:cxnLst>
    <dgm:cxn modelId="{94AE4A01-5D55-4454-9A8A-336081458624}" type="presOf" srcId="{47179199-39FD-48B8-93DC-AFA417B2BFA5}" destId="{4F057400-5048-4F4A-AD56-2AA096BB5FB0}" srcOrd="0" destOrd="3" presId="urn:microsoft.com/office/officeart/2005/8/layout/hProcess10"/>
    <dgm:cxn modelId="{4378EB0C-AD50-4915-B548-086519D3485B}" type="presOf" srcId="{414B5D85-58EC-4FAA-B331-C9ABE2841667}" destId="{B85B40FB-0BE7-4034-A9DF-3940E0BB20A6}" srcOrd="0" destOrd="2" presId="urn:microsoft.com/office/officeart/2005/8/layout/hProcess10"/>
    <dgm:cxn modelId="{BEE7D00D-8FF0-457E-8F36-04C8CB3CD694}" type="presOf" srcId="{D0ADF7D6-A323-4D43-B921-145329401276}" destId="{B85B40FB-0BE7-4034-A9DF-3940E0BB20A6}" srcOrd="0" destOrd="3" presId="urn:microsoft.com/office/officeart/2005/8/layout/hProcess10"/>
    <dgm:cxn modelId="{2D20A919-E490-45B2-9CB5-E98F48B92BF4}" srcId="{984AF9F1-4764-4F5C-889C-FAB3EDEF00FC}" destId="{775E8C3D-B7E1-469A-B9D5-E9F424DC3E8A}" srcOrd="3" destOrd="0" parTransId="{C02A9226-2AED-4C4D-9C04-81A27853AAB4}" sibTransId="{5AE5BBE3-F397-4EF0-9789-E77FD838B70A}"/>
    <dgm:cxn modelId="{8651302C-B0CB-4D71-9AC3-E86AA02F5881}" type="presOf" srcId="{BD626BB1-01EC-4D8F-B5E0-A191B6869F4D}" destId="{04F25C71-AFDA-49AA-8E22-AED966CC90A7}" srcOrd="0" destOrd="0" presId="urn:microsoft.com/office/officeart/2005/8/layout/hProcess10"/>
    <dgm:cxn modelId="{C6358237-572B-49E0-A47F-0A78F0C8E994}" type="presOf" srcId="{D3CC6304-0B1F-4A71-8AEB-D0F88755FB54}" destId="{B85B40FB-0BE7-4034-A9DF-3940E0BB20A6}" srcOrd="0" destOrd="1" presId="urn:microsoft.com/office/officeart/2005/8/layout/hProcess10"/>
    <dgm:cxn modelId="{91685D61-D83C-401E-B621-6901D1A50C4A}" type="presOf" srcId="{F942968C-E768-43AF-A0CC-DF706E0EF7F5}" destId="{4F057400-5048-4F4A-AD56-2AA096BB5FB0}" srcOrd="0" destOrd="0" presId="urn:microsoft.com/office/officeart/2005/8/layout/hProcess10"/>
    <dgm:cxn modelId="{61FDB24A-0CA5-488A-8975-9331254CA979}" srcId="{122AC0A9-7E08-4079-B51C-2364B7B7D2B9}" destId="{6FADC3C4-225C-42B4-BBEC-0F3C0DA8008F}" srcOrd="2" destOrd="0" parTransId="{D92EA7FE-771A-469C-AFFC-AFB19BC433E8}" sibTransId="{10963EA8-32A2-441E-BD7F-1338D450FEEE}"/>
    <dgm:cxn modelId="{0BFEE750-5A67-4C40-BDB9-C6FC98E948A7}" srcId="{6FADC3C4-225C-42B4-BBEC-0F3C0DA8008F}" destId="{414B5D85-58EC-4FAA-B331-C9ABE2841667}" srcOrd="1" destOrd="0" parTransId="{80DEFCA6-3D3D-434B-84CF-4727A7573C98}" sibTransId="{42D0B33F-3B3F-4E78-8916-1EE3D5185F23}"/>
    <dgm:cxn modelId="{44218973-CC12-412F-B6F0-985DC147BD01}" srcId="{6FADC3C4-225C-42B4-BBEC-0F3C0DA8008F}" destId="{D0ADF7D6-A323-4D43-B921-145329401276}" srcOrd="2" destOrd="0" parTransId="{C6FC438F-BE71-4AC3-92EB-FBD60EF53E90}" sibTransId="{CECA7CA6-01EE-448E-97F9-7235EDE4FACB}"/>
    <dgm:cxn modelId="{5625A056-DD13-4564-B78E-ED1676E39965}" type="presOf" srcId="{2E41168C-562C-4BEB-86B3-DBC2F4EFB1CB}" destId="{D35D3F3D-F2AE-4E99-82B4-2F13A263D47F}" srcOrd="0" destOrd="3" presId="urn:microsoft.com/office/officeart/2005/8/layout/hProcess10"/>
    <dgm:cxn modelId="{18E3B67A-0FE7-4607-B7F9-2EA02E2F3D91}" type="presOf" srcId="{6F53A6AF-2BEF-4D65-8953-ACAE5BFA1823}" destId="{4F057400-5048-4F4A-AD56-2AA096BB5FB0}" srcOrd="0" destOrd="1" presId="urn:microsoft.com/office/officeart/2005/8/layout/hProcess10"/>
    <dgm:cxn modelId="{655B227B-B6D2-4D14-BAE4-F1AA57A2D568}" type="presOf" srcId="{337D590E-3156-46DA-A343-0EC268FB576D}" destId="{4F057400-5048-4F4A-AD56-2AA096BB5FB0}" srcOrd="0" destOrd="2" presId="urn:microsoft.com/office/officeart/2005/8/layout/hProcess10"/>
    <dgm:cxn modelId="{FA17397F-C334-4BC0-AD6C-B83DC8715502}" srcId="{F942968C-E768-43AF-A0CC-DF706E0EF7F5}" destId="{6F53A6AF-2BEF-4D65-8953-ACAE5BFA1823}" srcOrd="0" destOrd="0" parTransId="{C95005C1-E9F9-4980-91EB-9CC6141C8EB4}" sibTransId="{7D87DF0B-7C16-4B0E-A3E2-B62AC878A08D}"/>
    <dgm:cxn modelId="{6A723A86-AF6C-480E-9EBA-687EC0265C62}" type="presOf" srcId="{2800B3DA-1958-4793-B030-424889A0EDF2}" destId="{D35D3F3D-F2AE-4E99-82B4-2F13A263D47F}" srcOrd="0" destOrd="2" presId="urn:microsoft.com/office/officeart/2005/8/layout/hProcess10"/>
    <dgm:cxn modelId="{DE9A5089-D81A-40AA-97C2-5536FF4D47F3}" srcId="{122AC0A9-7E08-4079-B51C-2364B7B7D2B9}" destId="{F942968C-E768-43AF-A0CC-DF706E0EF7F5}" srcOrd="1" destOrd="0" parTransId="{73565C6C-5B6E-42D1-87DF-2614984700E2}" sibTransId="{AF2AD2B8-0809-4119-BE48-5B8949A69CF7}"/>
    <dgm:cxn modelId="{B324A38D-28D1-4B43-A636-41DE8C7B8D25}" type="presOf" srcId="{122AC0A9-7E08-4079-B51C-2364B7B7D2B9}" destId="{FCCAE50E-748E-496E-B001-B93DEE6987BD}" srcOrd="0" destOrd="0" presId="urn:microsoft.com/office/officeart/2005/8/layout/hProcess10"/>
    <dgm:cxn modelId="{7F45428F-38D1-43B9-95B1-E3807947E7E1}" type="presOf" srcId="{6FADC3C4-225C-42B4-BBEC-0F3C0DA8008F}" destId="{B85B40FB-0BE7-4034-A9DF-3940E0BB20A6}" srcOrd="0" destOrd="0" presId="urn:microsoft.com/office/officeart/2005/8/layout/hProcess10"/>
    <dgm:cxn modelId="{59401392-B2E7-4D80-8E30-531675550D9C}" srcId="{122AC0A9-7E08-4079-B51C-2364B7B7D2B9}" destId="{984AF9F1-4764-4F5C-889C-FAB3EDEF00FC}" srcOrd="0" destOrd="0" parTransId="{EF704F93-A52A-44C5-8AF3-B68D5CE8E232}" sibTransId="{BD626BB1-01EC-4D8F-B5E0-A191B6869F4D}"/>
    <dgm:cxn modelId="{4A61029B-4D09-48AD-BA0C-B3CF5287D418}" type="presOf" srcId="{52F13275-A40B-482A-8A6B-6E22D9BD38BC}" destId="{D35D3F3D-F2AE-4E99-82B4-2F13A263D47F}" srcOrd="0" destOrd="1" presId="urn:microsoft.com/office/officeart/2005/8/layout/hProcess10"/>
    <dgm:cxn modelId="{B66160A2-2BAA-44FE-A5F9-9995521F014C}" type="presOf" srcId="{984AF9F1-4764-4F5C-889C-FAB3EDEF00FC}" destId="{D35D3F3D-F2AE-4E99-82B4-2F13A263D47F}" srcOrd="0" destOrd="0" presId="urn:microsoft.com/office/officeart/2005/8/layout/hProcess10"/>
    <dgm:cxn modelId="{E4ACFCB5-0A46-4B4B-8A45-37E8FEE544B1}" srcId="{984AF9F1-4764-4F5C-889C-FAB3EDEF00FC}" destId="{52F13275-A40B-482A-8A6B-6E22D9BD38BC}" srcOrd="0" destOrd="0" parTransId="{BD038FCB-6CDE-4EDB-AE13-AEBC3FDE0201}" sibTransId="{5948C99A-4032-4E9D-8E1D-FCE3DA5F0F54}"/>
    <dgm:cxn modelId="{DFE299B7-17D8-473B-BE13-EDDEC439A860}" type="presOf" srcId="{AF2AD2B8-0809-4119-BE48-5B8949A69CF7}" destId="{A631849C-E87F-4047-A1BA-0A45D1778AD0}" srcOrd="0" destOrd="0" presId="urn:microsoft.com/office/officeart/2005/8/layout/hProcess10"/>
    <dgm:cxn modelId="{6715BFC3-96FA-480D-BB4F-3FA87E1AEA21}" type="presOf" srcId="{775E8C3D-B7E1-469A-B9D5-E9F424DC3E8A}" destId="{D35D3F3D-F2AE-4E99-82B4-2F13A263D47F}" srcOrd="0" destOrd="4" presId="urn:microsoft.com/office/officeart/2005/8/layout/hProcess10"/>
    <dgm:cxn modelId="{D776D9CD-0433-42F7-9E87-1B4BA48D969E}" type="presOf" srcId="{AF2AD2B8-0809-4119-BE48-5B8949A69CF7}" destId="{6FD15D3B-D187-4B70-A7DD-7466645C2654}" srcOrd="1" destOrd="0" presId="urn:microsoft.com/office/officeart/2005/8/layout/hProcess10"/>
    <dgm:cxn modelId="{7DB1B2D8-D0A2-448A-B516-6D6F03CF2678}" srcId="{984AF9F1-4764-4F5C-889C-FAB3EDEF00FC}" destId="{2800B3DA-1958-4793-B030-424889A0EDF2}" srcOrd="1" destOrd="0" parTransId="{ED124CB5-2C84-4401-903F-7A7ACAB5F26D}" sibTransId="{F76E003B-50FF-45BC-8946-80CF0E477F8C}"/>
    <dgm:cxn modelId="{9DB37EDA-5C6F-4AE6-95B1-39FB0E6E2A12}" type="presOf" srcId="{BD626BB1-01EC-4D8F-B5E0-A191B6869F4D}" destId="{ABB39D4B-0E8D-4720-A53C-1BBC1C2F9F95}" srcOrd="1" destOrd="0" presId="urn:microsoft.com/office/officeart/2005/8/layout/hProcess10"/>
    <dgm:cxn modelId="{E2DF40DB-C419-4F6C-85CB-1120E4BC95BF}" srcId="{6FADC3C4-225C-42B4-BBEC-0F3C0DA8008F}" destId="{D3CC6304-0B1F-4A71-8AEB-D0F88755FB54}" srcOrd="0" destOrd="0" parTransId="{1C144588-51DF-4AD6-A4BD-39F0F6958568}" sibTransId="{1D7A42C3-7B74-4864-AA6C-0E5E499914CC}"/>
    <dgm:cxn modelId="{A8A8F5E5-680A-4D6C-98C6-72486235678E}" srcId="{F942968C-E768-43AF-A0CC-DF706E0EF7F5}" destId="{47179199-39FD-48B8-93DC-AFA417B2BFA5}" srcOrd="2" destOrd="0" parTransId="{1B2B7DD7-2697-4C36-B228-257CA5870665}" sibTransId="{BCF95079-3950-41C7-BD32-E34FEB65FB9C}"/>
    <dgm:cxn modelId="{9B2A73EC-7083-4DDB-BFE3-BA4BA532994F}" srcId="{F942968C-E768-43AF-A0CC-DF706E0EF7F5}" destId="{337D590E-3156-46DA-A343-0EC268FB576D}" srcOrd="1" destOrd="0" parTransId="{6265ADC7-BC56-4537-9F2F-C1FA980ABBD4}" sibTransId="{D0FD18C6-F110-4CBF-9958-DC347C0E8156}"/>
    <dgm:cxn modelId="{55275BFB-A99B-4748-A379-62F40F52DED3}" srcId="{984AF9F1-4764-4F5C-889C-FAB3EDEF00FC}" destId="{2E41168C-562C-4BEB-86B3-DBC2F4EFB1CB}" srcOrd="2" destOrd="0" parTransId="{5E32D228-698F-47B0-BB75-39C30D6FA511}" sibTransId="{CC37825D-2913-43A3-918C-B615A6DD717E}"/>
    <dgm:cxn modelId="{341142C9-69FA-4EDE-A1F2-5F139A2F06D0}" type="presParOf" srcId="{FCCAE50E-748E-496E-B001-B93DEE6987BD}" destId="{4F24DBCE-8499-4C53-A135-18DF3953596C}" srcOrd="0" destOrd="0" presId="urn:microsoft.com/office/officeart/2005/8/layout/hProcess10"/>
    <dgm:cxn modelId="{24306672-1521-4A74-BA8A-1D828E57E74B}" type="presParOf" srcId="{4F24DBCE-8499-4C53-A135-18DF3953596C}" destId="{4D7540AE-1412-4A74-8382-D8823BAB9BE6}" srcOrd="0" destOrd="0" presId="urn:microsoft.com/office/officeart/2005/8/layout/hProcess10"/>
    <dgm:cxn modelId="{69AEE95B-D6E8-43AA-BC4E-B6BC8C40DB52}" type="presParOf" srcId="{4F24DBCE-8499-4C53-A135-18DF3953596C}" destId="{D35D3F3D-F2AE-4E99-82B4-2F13A263D47F}" srcOrd="1" destOrd="0" presId="urn:microsoft.com/office/officeart/2005/8/layout/hProcess10"/>
    <dgm:cxn modelId="{B8C9E43F-CA96-49DC-9A8A-87128D5C85E9}" type="presParOf" srcId="{FCCAE50E-748E-496E-B001-B93DEE6987BD}" destId="{04F25C71-AFDA-49AA-8E22-AED966CC90A7}" srcOrd="1" destOrd="0" presId="urn:microsoft.com/office/officeart/2005/8/layout/hProcess10"/>
    <dgm:cxn modelId="{57C2A37E-AF1A-4294-B2CB-E81462D890E5}" type="presParOf" srcId="{04F25C71-AFDA-49AA-8E22-AED966CC90A7}" destId="{ABB39D4B-0E8D-4720-A53C-1BBC1C2F9F95}" srcOrd="0" destOrd="0" presId="urn:microsoft.com/office/officeart/2005/8/layout/hProcess10"/>
    <dgm:cxn modelId="{32F8A6C2-774B-4863-A425-B9DCC011C3D8}" type="presParOf" srcId="{FCCAE50E-748E-496E-B001-B93DEE6987BD}" destId="{FE71A9E0-857F-4C46-95F6-B4F08E5E2AC5}" srcOrd="2" destOrd="0" presId="urn:microsoft.com/office/officeart/2005/8/layout/hProcess10"/>
    <dgm:cxn modelId="{5C9BAE7D-309F-4613-90E7-DE2EE64A64F1}" type="presParOf" srcId="{FE71A9E0-857F-4C46-95F6-B4F08E5E2AC5}" destId="{B864E6C3-7EDD-4066-AF58-542195983A07}" srcOrd="0" destOrd="0" presId="urn:microsoft.com/office/officeart/2005/8/layout/hProcess10"/>
    <dgm:cxn modelId="{DFF34015-5C93-40E9-9910-A6F4AB19A8C9}" type="presParOf" srcId="{FE71A9E0-857F-4C46-95F6-B4F08E5E2AC5}" destId="{4F057400-5048-4F4A-AD56-2AA096BB5FB0}" srcOrd="1" destOrd="0" presId="urn:microsoft.com/office/officeart/2005/8/layout/hProcess10"/>
    <dgm:cxn modelId="{629472FA-D50A-4D0E-8DED-24BE781F0035}" type="presParOf" srcId="{FCCAE50E-748E-496E-B001-B93DEE6987BD}" destId="{A631849C-E87F-4047-A1BA-0A45D1778AD0}" srcOrd="3" destOrd="0" presId="urn:microsoft.com/office/officeart/2005/8/layout/hProcess10"/>
    <dgm:cxn modelId="{AEF807A2-886C-44B8-BB80-B28FF74DEE70}" type="presParOf" srcId="{A631849C-E87F-4047-A1BA-0A45D1778AD0}" destId="{6FD15D3B-D187-4B70-A7DD-7466645C2654}" srcOrd="0" destOrd="0" presId="urn:microsoft.com/office/officeart/2005/8/layout/hProcess10"/>
    <dgm:cxn modelId="{70A16F41-DE21-4C2B-9480-21F0465E04B5}" type="presParOf" srcId="{FCCAE50E-748E-496E-B001-B93DEE6987BD}" destId="{A95A2F1C-D1E6-486D-A17A-481BACC2D30E}" srcOrd="4" destOrd="0" presId="urn:microsoft.com/office/officeart/2005/8/layout/hProcess10"/>
    <dgm:cxn modelId="{9DD0AE0C-5250-4A8E-BE6C-971608FBDAF0}" type="presParOf" srcId="{A95A2F1C-D1E6-486D-A17A-481BACC2D30E}" destId="{1D4081FF-9DDD-4E91-B572-5C5BDF065DE9}" srcOrd="0" destOrd="0" presId="urn:microsoft.com/office/officeart/2005/8/layout/hProcess10"/>
    <dgm:cxn modelId="{4864DF89-1A16-43CF-B8C3-FF3DCAF499BD}" type="presParOf" srcId="{A95A2F1C-D1E6-486D-A17A-481BACC2D30E}" destId="{B85B40FB-0BE7-4034-A9DF-3940E0BB20A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F35232-9A50-44D0-B463-BC1139FBF00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855C68F-AE19-4BBB-A6BE-C9ECDF961609}">
      <dgm:prSet phldrT="[Text]" custT="1"/>
      <dgm:spPr/>
      <dgm:t>
        <a:bodyPr/>
        <a:lstStyle/>
        <a:p>
          <a:r>
            <a:rPr lang="en-US" sz="1400" dirty="0"/>
            <a:t>Planning and Community Engagement</a:t>
          </a:r>
        </a:p>
      </dgm:t>
    </dgm:pt>
    <dgm:pt modelId="{1F99A8B2-7E16-402A-A02A-9817023E8767}" type="parTrans" cxnId="{6D593543-2A2B-46B8-B22D-4AD2DE6F4CF6}">
      <dgm:prSet/>
      <dgm:spPr/>
      <dgm:t>
        <a:bodyPr/>
        <a:lstStyle/>
        <a:p>
          <a:endParaRPr lang="en-US"/>
        </a:p>
      </dgm:t>
    </dgm:pt>
    <dgm:pt modelId="{FC8CFADA-F8E5-4F18-A788-719846C5F77F}" type="sibTrans" cxnId="{6D593543-2A2B-46B8-B22D-4AD2DE6F4CF6}">
      <dgm:prSet/>
      <dgm:spPr/>
      <dgm:t>
        <a:bodyPr/>
        <a:lstStyle/>
        <a:p>
          <a:endParaRPr lang="en-US"/>
        </a:p>
      </dgm:t>
    </dgm:pt>
    <dgm:pt modelId="{ACB6D582-56CB-44A8-91E5-C3BBCB59847B}">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Education and awareness raising is necessary to understand as part of whole portfolio of water supply strategies</a:t>
          </a:r>
          <a:br>
            <a:rPr lang="en-US" sz="1200" kern="1200" dirty="0">
              <a:solidFill>
                <a:srgbClr val="000000">
                  <a:hueOff val="0"/>
                  <a:satOff val="0"/>
                  <a:lumOff val="0"/>
                  <a:alphaOff val="0"/>
                </a:srgbClr>
              </a:solidFill>
              <a:latin typeface="Arial"/>
              <a:ea typeface="+mn-ea"/>
              <a:cs typeface="+mn-cs"/>
            </a:rPr>
          </a:br>
          <a:endParaRPr lang="en-US" sz="1200" kern="1200" dirty="0">
            <a:solidFill>
              <a:srgbClr val="000000">
                <a:hueOff val="0"/>
                <a:satOff val="0"/>
                <a:lumOff val="0"/>
                <a:alphaOff val="0"/>
              </a:srgbClr>
            </a:solidFill>
            <a:latin typeface="Arial"/>
            <a:ea typeface="+mn-ea"/>
            <a:cs typeface="+mn-cs"/>
          </a:endParaRPr>
        </a:p>
      </dgm:t>
    </dgm:pt>
    <dgm:pt modelId="{7ACFB480-ADB1-43CB-A27A-86DD4742B8A6}" type="parTrans" cxnId="{83391713-E584-46A9-B695-483F9DC68074}">
      <dgm:prSet/>
      <dgm:spPr/>
      <dgm:t>
        <a:bodyPr/>
        <a:lstStyle/>
        <a:p>
          <a:endParaRPr lang="en-US"/>
        </a:p>
      </dgm:t>
    </dgm:pt>
    <dgm:pt modelId="{0E211431-A73F-4438-9A01-823C81BCB4EF}" type="sibTrans" cxnId="{83391713-E584-46A9-B695-483F9DC68074}">
      <dgm:prSet/>
      <dgm:spPr/>
      <dgm:t>
        <a:bodyPr/>
        <a:lstStyle/>
        <a:p>
          <a:endParaRPr lang="en-US"/>
        </a:p>
      </dgm:t>
    </dgm:pt>
    <dgm:pt modelId="{42442669-2BC6-4D3B-93B1-6F5EC2E0509C}">
      <dgm:prSet phldrT="[Text]"/>
      <dgm:spPr/>
      <dgm:t>
        <a:bodyPr/>
        <a:lstStyle/>
        <a:p>
          <a:pPr marL="114300" lvl="1" indent="0" defTabSz="666750">
            <a:lnSpc>
              <a:spcPct val="90000"/>
            </a:lnSpc>
            <a:spcBef>
              <a:spcPct val="0"/>
            </a:spcBef>
            <a:spcAft>
              <a:spcPct val="15000"/>
            </a:spcAft>
          </a:pPr>
          <a:endParaRPr lang="en-US" sz="1500" kern="1200" dirty="0"/>
        </a:p>
      </dgm:t>
    </dgm:pt>
    <dgm:pt modelId="{6D3D8ADE-0A3C-4053-9C84-1B0ACB9FE1E7}" type="parTrans" cxnId="{E8690ABD-1A1B-4496-888B-47C219524357}">
      <dgm:prSet/>
      <dgm:spPr/>
      <dgm:t>
        <a:bodyPr/>
        <a:lstStyle/>
        <a:p>
          <a:endParaRPr lang="en-US"/>
        </a:p>
      </dgm:t>
    </dgm:pt>
    <dgm:pt modelId="{0DBA382B-8F52-4AB2-B449-A9C8433F6463}" type="sibTrans" cxnId="{E8690ABD-1A1B-4496-888B-47C219524357}">
      <dgm:prSet/>
      <dgm:spPr/>
      <dgm:t>
        <a:bodyPr/>
        <a:lstStyle/>
        <a:p>
          <a:endParaRPr lang="en-US"/>
        </a:p>
      </dgm:t>
    </dgm:pt>
    <dgm:pt modelId="{C48F8CE6-145E-482A-881E-DAD2732BBEFD}">
      <dgm:prSet phldrT="[Text]"/>
      <dgm:spPr/>
      <dgm:t>
        <a:bodyPr/>
        <a:lstStyle/>
        <a:p>
          <a:r>
            <a:rPr lang="en-US" dirty="0"/>
            <a:t>Permitting and Negotiated Agreements</a:t>
          </a:r>
        </a:p>
      </dgm:t>
    </dgm:pt>
    <dgm:pt modelId="{29D4D621-350C-428E-80B8-FB5F6A99C714}" type="parTrans" cxnId="{E8B7CD24-C06F-4655-B6A2-14A02399748D}">
      <dgm:prSet/>
      <dgm:spPr/>
      <dgm:t>
        <a:bodyPr/>
        <a:lstStyle/>
        <a:p>
          <a:endParaRPr lang="en-US"/>
        </a:p>
      </dgm:t>
    </dgm:pt>
    <dgm:pt modelId="{7469B5AB-730F-4F67-AA5B-07A502834DB7}" type="sibTrans" cxnId="{E8B7CD24-C06F-4655-B6A2-14A02399748D}">
      <dgm:prSet/>
      <dgm:spPr/>
      <dgm:t>
        <a:bodyPr/>
        <a:lstStyle/>
        <a:p>
          <a:endParaRPr lang="en-US"/>
        </a:p>
      </dgm:t>
    </dgm:pt>
    <dgm:pt modelId="{558FCB98-F23A-4262-95D5-36C26FBD6D4E}">
      <dgm:prSet phldrT="[Text]" custT="1"/>
      <dgm:spPr/>
      <dgm:t>
        <a:bodyPr/>
        <a:lstStyle/>
        <a:p>
          <a:r>
            <a:rPr lang="en-US" sz="1300" dirty="0"/>
            <a:t>Disagreement around necessity for and efficacy of permitting processes to mitigate impacts</a:t>
          </a:r>
          <a:br>
            <a:rPr lang="en-US" sz="1300" dirty="0"/>
          </a:br>
          <a:endParaRPr lang="en-US" sz="1300" dirty="0"/>
        </a:p>
      </dgm:t>
    </dgm:pt>
    <dgm:pt modelId="{D9ADF5DD-0D63-4008-8908-933D64542CFC}" type="parTrans" cxnId="{22D9941C-69BD-465B-AE53-8ECEE3D797BC}">
      <dgm:prSet/>
      <dgm:spPr/>
      <dgm:t>
        <a:bodyPr/>
        <a:lstStyle/>
        <a:p>
          <a:endParaRPr lang="en-US"/>
        </a:p>
      </dgm:t>
    </dgm:pt>
    <dgm:pt modelId="{89F91250-C8AE-4756-B536-83A10C6CE6A4}" type="sibTrans" cxnId="{22D9941C-69BD-465B-AE53-8ECEE3D797BC}">
      <dgm:prSet/>
      <dgm:spPr/>
      <dgm:t>
        <a:bodyPr/>
        <a:lstStyle/>
        <a:p>
          <a:endParaRPr lang="en-US"/>
        </a:p>
      </dgm:t>
    </dgm:pt>
    <dgm:pt modelId="{F5E55320-C733-4621-A9F8-F64D76F16D50}">
      <dgm:prSet phldrT="[Text]" custT="1"/>
      <dgm:spPr/>
      <dgm:t>
        <a:bodyPr/>
        <a:lstStyle/>
        <a:p>
          <a:r>
            <a:rPr lang="en-US" sz="1300" dirty="0"/>
            <a:t>Disparity in resources available for negotiations created disparities between parties’ ability to participate evenly in permitting, environmental review, etc.</a:t>
          </a:r>
        </a:p>
      </dgm:t>
    </dgm:pt>
    <dgm:pt modelId="{44BFE003-FE20-4E81-AB74-A147C8EA1F2F}" type="parTrans" cxnId="{66D9488F-0C4D-4745-A774-09C8ADA56D04}">
      <dgm:prSet/>
      <dgm:spPr/>
      <dgm:t>
        <a:bodyPr/>
        <a:lstStyle/>
        <a:p>
          <a:endParaRPr lang="en-US"/>
        </a:p>
      </dgm:t>
    </dgm:pt>
    <dgm:pt modelId="{F3F6F48C-AD1D-4714-93C0-137276684DE7}" type="sibTrans" cxnId="{66D9488F-0C4D-4745-A774-09C8ADA56D04}">
      <dgm:prSet/>
      <dgm:spPr/>
      <dgm:t>
        <a:bodyPr/>
        <a:lstStyle/>
        <a:p>
          <a:endParaRPr lang="en-US"/>
        </a:p>
      </dgm:t>
    </dgm:pt>
    <dgm:pt modelId="{F162E748-0F18-4D25-8BB9-8286132D01AB}">
      <dgm:prSet phldrT="[Text]"/>
      <dgm:spPr/>
      <dgm:t>
        <a:bodyPr/>
        <a:lstStyle/>
        <a:p>
          <a:r>
            <a:rPr lang="en-US" dirty="0"/>
            <a:t>Stakeholder Involvement</a:t>
          </a:r>
        </a:p>
      </dgm:t>
    </dgm:pt>
    <dgm:pt modelId="{E62992EA-3EF9-4EC0-BC4F-753D4C5C5202}" type="parTrans" cxnId="{33C23FD2-AF01-4DF4-AC0C-3322E29940DB}">
      <dgm:prSet/>
      <dgm:spPr/>
      <dgm:t>
        <a:bodyPr/>
        <a:lstStyle/>
        <a:p>
          <a:endParaRPr lang="en-US"/>
        </a:p>
      </dgm:t>
    </dgm:pt>
    <dgm:pt modelId="{1C78B431-2F63-4DC6-9350-5953E3AB5E0E}" type="sibTrans" cxnId="{33C23FD2-AF01-4DF4-AC0C-3322E29940DB}">
      <dgm:prSet/>
      <dgm:spPr/>
      <dgm:t>
        <a:bodyPr/>
        <a:lstStyle/>
        <a:p>
          <a:endParaRPr lang="en-US"/>
        </a:p>
      </dgm:t>
    </dgm:pt>
    <dgm:pt modelId="{BAEFFE83-3243-4E2B-8E3D-3E23E4A2EC8D}">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 </a:t>
          </a:r>
          <a:r>
            <a:rPr lang="en-US" sz="1300" dirty="0"/>
            <a:t>Trust building is important for reaching agreement</a:t>
          </a:r>
          <a:br>
            <a:rPr lang="en-US" sz="1300" dirty="0"/>
          </a:br>
          <a:endParaRPr lang="en-US" sz="1300" dirty="0"/>
        </a:p>
      </dgm:t>
    </dgm:pt>
    <dgm:pt modelId="{BEB6927D-9F58-464F-A0ED-1335445930B6}" type="parTrans" cxnId="{D8B89EA7-B222-49EB-800E-6D9971E0D542}">
      <dgm:prSet/>
      <dgm:spPr/>
      <dgm:t>
        <a:bodyPr/>
        <a:lstStyle/>
        <a:p>
          <a:endParaRPr lang="en-US"/>
        </a:p>
      </dgm:t>
    </dgm:pt>
    <dgm:pt modelId="{F133D2C7-CFB7-4E22-BBBA-78C5969884DA}" type="sibTrans" cxnId="{D8B89EA7-B222-49EB-800E-6D9971E0D542}">
      <dgm:prSet/>
      <dgm:spPr/>
      <dgm:t>
        <a:bodyPr/>
        <a:lstStyle/>
        <a:p>
          <a:endParaRPr lang="en-US"/>
        </a:p>
      </dgm:t>
    </dgm:pt>
    <dgm:pt modelId="{00B3C1F6-0A9F-401B-9353-2CEE68EB6A5D}">
      <dgm:prSet phldrT="[Text]"/>
      <dgm:spPr/>
      <dgm:t>
        <a:bodyPr/>
        <a:lstStyle/>
        <a:p>
          <a:r>
            <a:rPr lang="en-US" dirty="0"/>
            <a:t>Project Mitigation</a:t>
          </a:r>
        </a:p>
      </dgm:t>
    </dgm:pt>
    <dgm:pt modelId="{1965F2D8-31B6-424C-8624-472BBCFC153D}" type="parTrans" cxnId="{FB077956-FA86-48C3-8ACD-54DD5CEDAC2B}">
      <dgm:prSet/>
      <dgm:spPr/>
      <dgm:t>
        <a:bodyPr/>
        <a:lstStyle/>
        <a:p>
          <a:endParaRPr lang="en-US"/>
        </a:p>
      </dgm:t>
    </dgm:pt>
    <dgm:pt modelId="{E406FAEB-46EE-499F-A937-DC7A1B04AD55}" type="sibTrans" cxnId="{FB077956-FA86-48C3-8ACD-54DD5CEDAC2B}">
      <dgm:prSet/>
      <dgm:spPr/>
      <dgm:t>
        <a:bodyPr/>
        <a:lstStyle/>
        <a:p>
          <a:endParaRPr lang="en-US"/>
        </a:p>
      </dgm:t>
    </dgm:pt>
    <dgm:pt modelId="{BD86FC67-8838-44FC-9702-A1A83CE7797F}">
      <dgm:prSet phldrT="[Text]" custT="1"/>
      <dgm:spPr/>
      <dgm:t>
        <a:bodyPr/>
        <a:lstStyle/>
        <a:p>
          <a:pPr marL="114300" lvl="1" indent="0" defTabSz="622300">
            <a:lnSpc>
              <a:spcPct val="90000"/>
            </a:lnSpc>
            <a:spcBef>
              <a:spcPct val="0"/>
            </a:spcBef>
            <a:spcAft>
              <a:spcPct val="15000"/>
            </a:spcAft>
          </a:pPr>
          <a:endParaRPr lang="en-US" sz="1200" dirty="0"/>
        </a:p>
      </dgm:t>
    </dgm:pt>
    <dgm:pt modelId="{72C011BF-B51A-4FBA-9A01-E09A51FE3BC2}" type="parTrans" cxnId="{279CADAB-AB53-406F-81D4-C33BB0BD9528}">
      <dgm:prSet/>
      <dgm:spPr/>
      <dgm:t>
        <a:bodyPr/>
        <a:lstStyle/>
        <a:p>
          <a:endParaRPr lang="en-US"/>
        </a:p>
      </dgm:t>
    </dgm:pt>
    <dgm:pt modelId="{A0D108CF-1750-45E1-A3A5-36458F6BF3CB}" type="sibTrans" cxnId="{279CADAB-AB53-406F-81D4-C33BB0BD9528}">
      <dgm:prSet/>
      <dgm:spPr/>
      <dgm:t>
        <a:bodyPr/>
        <a:lstStyle/>
        <a:p>
          <a:endParaRPr lang="en-US"/>
        </a:p>
      </dgm:t>
    </dgm:pt>
    <dgm:pt modelId="{40055C69-A231-47E3-95AB-7B7C36E112B8}">
      <dgm:prSet phldrT="[Text]" custT="1"/>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solidFill>
                <a:srgbClr val="000000">
                  <a:hueOff val="0"/>
                  <a:satOff val="0"/>
                  <a:lumOff val="0"/>
                  <a:alphaOff val="0"/>
                </a:srgbClr>
              </a:solidFill>
              <a:latin typeface="Arial"/>
              <a:ea typeface="+mn-ea"/>
              <a:cs typeface="+mn-cs"/>
            </a:rPr>
            <a:t> “Adaptive management” allows for changes in mitigation approach due to future conditions </a:t>
          </a:r>
          <a:br>
            <a:rPr lang="en-US" sz="1300" kern="1200" dirty="0">
              <a:solidFill>
                <a:srgbClr val="000000">
                  <a:hueOff val="0"/>
                  <a:satOff val="0"/>
                  <a:lumOff val="0"/>
                  <a:alphaOff val="0"/>
                </a:srgbClr>
              </a:solidFill>
              <a:latin typeface="Arial"/>
              <a:ea typeface="+mn-ea"/>
              <a:cs typeface="+mn-cs"/>
            </a:rPr>
          </a:br>
          <a:endParaRPr lang="en-US" sz="1300" kern="1200" dirty="0">
            <a:solidFill>
              <a:srgbClr val="000000">
                <a:hueOff val="0"/>
                <a:satOff val="0"/>
                <a:lumOff val="0"/>
                <a:alphaOff val="0"/>
              </a:srgbClr>
            </a:solidFill>
            <a:latin typeface="Arial"/>
            <a:ea typeface="+mn-ea"/>
            <a:cs typeface="+mn-cs"/>
          </a:endParaRPr>
        </a:p>
      </dgm:t>
    </dgm:pt>
    <dgm:pt modelId="{0FC52CCA-43D5-4C86-A6B4-60E8D991E6EB}" type="parTrans" cxnId="{A0C3E2CD-4C71-49EB-92D8-C5157DA1142C}">
      <dgm:prSet/>
      <dgm:spPr/>
      <dgm:t>
        <a:bodyPr/>
        <a:lstStyle/>
        <a:p>
          <a:endParaRPr lang="en-US"/>
        </a:p>
      </dgm:t>
    </dgm:pt>
    <dgm:pt modelId="{2D3BB408-7901-420B-AFE4-EED2AE8D22BD}" type="sibTrans" cxnId="{A0C3E2CD-4C71-49EB-92D8-C5157DA1142C}">
      <dgm:prSet/>
      <dgm:spPr/>
      <dgm:t>
        <a:bodyPr/>
        <a:lstStyle/>
        <a:p>
          <a:endParaRPr lang="en-US"/>
        </a:p>
      </dgm:t>
    </dgm:pt>
    <dgm:pt modelId="{2BBFEB87-9ED7-4E7E-A3C8-0DE8463F7232}">
      <dgm:prSet phldrT="[Text]"/>
      <dgm:spPr/>
      <dgm:t>
        <a:bodyPr/>
        <a:lstStyle/>
        <a:p>
          <a:pPr marL="114300" lvl="1" indent="0" defTabSz="622300">
            <a:lnSpc>
              <a:spcPct val="90000"/>
            </a:lnSpc>
            <a:spcBef>
              <a:spcPct val="0"/>
            </a:spcBef>
            <a:spcAft>
              <a:spcPct val="15000"/>
            </a:spcAft>
          </a:pPr>
          <a:endParaRPr lang="en-US" sz="1400" dirty="0"/>
        </a:p>
      </dgm:t>
    </dgm:pt>
    <dgm:pt modelId="{A2EBE19B-4829-4D69-A08D-F154CCDAA209}" type="parTrans" cxnId="{D701CD9D-1545-4D69-B5CA-63865D693789}">
      <dgm:prSet/>
      <dgm:spPr/>
      <dgm:t>
        <a:bodyPr/>
        <a:lstStyle/>
        <a:p>
          <a:endParaRPr lang="en-US"/>
        </a:p>
      </dgm:t>
    </dgm:pt>
    <dgm:pt modelId="{1EAC3C5B-9F77-42D4-9B40-671F2112C73A}" type="sibTrans" cxnId="{D701CD9D-1545-4D69-B5CA-63865D693789}">
      <dgm:prSet/>
      <dgm:spPr/>
      <dgm:t>
        <a:bodyPr/>
        <a:lstStyle/>
        <a:p>
          <a:endParaRPr lang="en-US"/>
        </a:p>
      </dgm:t>
    </dgm:pt>
    <dgm:pt modelId="{1C5CA9A2-1924-40CA-90B7-1807BA518862}">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Early planning and engagement with affected communities or groups offers opportunities to shape project and  mitigation strategies (or ultimately oppose)</a:t>
          </a:r>
          <a:br>
            <a:rPr lang="en-US" sz="1200" kern="1200" dirty="0">
              <a:solidFill>
                <a:srgbClr val="000000">
                  <a:hueOff val="0"/>
                  <a:satOff val="0"/>
                  <a:lumOff val="0"/>
                  <a:alphaOff val="0"/>
                </a:srgbClr>
              </a:solidFill>
              <a:latin typeface="Arial"/>
              <a:ea typeface="+mn-ea"/>
              <a:cs typeface="+mn-cs"/>
            </a:rPr>
          </a:br>
          <a:endParaRPr lang="en-US" sz="1200" kern="1200" dirty="0">
            <a:solidFill>
              <a:srgbClr val="000000">
                <a:hueOff val="0"/>
                <a:satOff val="0"/>
                <a:lumOff val="0"/>
                <a:alphaOff val="0"/>
              </a:srgbClr>
            </a:solidFill>
            <a:latin typeface="Arial"/>
            <a:ea typeface="+mn-ea"/>
            <a:cs typeface="+mn-cs"/>
          </a:endParaRPr>
        </a:p>
      </dgm:t>
    </dgm:pt>
    <dgm:pt modelId="{A192248C-9B80-40FA-B879-D5B088626500}" type="parTrans" cxnId="{A553955D-F172-43D7-A1C5-37AC97C32AFF}">
      <dgm:prSet/>
      <dgm:spPr/>
      <dgm:t>
        <a:bodyPr/>
        <a:lstStyle/>
        <a:p>
          <a:endParaRPr lang="en-US"/>
        </a:p>
      </dgm:t>
    </dgm:pt>
    <dgm:pt modelId="{6A493305-5B1E-4638-9A0F-9B9640D29477}" type="sibTrans" cxnId="{A553955D-F172-43D7-A1C5-37AC97C32AFF}">
      <dgm:prSet/>
      <dgm:spPr/>
      <dgm:t>
        <a:bodyPr/>
        <a:lstStyle/>
        <a:p>
          <a:endParaRPr lang="en-US"/>
        </a:p>
      </dgm:t>
    </dgm:pt>
    <dgm:pt modelId="{0621AA5F-09A8-4D4B-BE5D-F271C7F88D36}">
      <dgm:prSet phldrT="[Text]" custT="1"/>
      <dgm:spPr/>
      <dgm:t>
        <a:bodyPr/>
        <a:lstStyle/>
        <a:p>
          <a:r>
            <a:rPr lang="en-US" sz="1300" dirty="0"/>
            <a:t>Negotiated agreements (CRCA, Learning by Doing) could increase goodwill and lead to long term relationships and commitments</a:t>
          </a:r>
          <a:br>
            <a:rPr lang="en-US" sz="1300" dirty="0"/>
          </a:br>
          <a:endParaRPr lang="en-US" sz="1300" dirty="0"/>
        </a:p>
      </dgm:t>
    </dgm:pt>
    <dgm:pt modelId="{D512DA24-ACFC-4415-AE36-420A9A20DD78}" type="parTrans" cxnId="{DAD8ABE3-200A-4B5C-A9FB-88D3F7DF764E}">
      <dgm:prSet/>
      <dgm:spPr/>
      <dgm:t>
        <a:bodyPr/>
        <a:lstStyle/>
        <a:p>
          <a:endParaRPr lang="en-US"/>
        </a:p>
      </dgm:t>
    </dgm:pt>
    <dgm:pt modelId="{8226C126-CC15-4953-AB5E-2B359B94817C}" type="sibTrans" cxnId="{DAD8ABE3-200A-4B5C-A9FB-88D3F7DF764E}">
      <dgm:prSet/>
      <dgm:spPr/>
      <dgm:t>
        <a:bodyPr/>
        <a:lstStyle/>
        <a:p>
          <a:endParaRPr lang="en-US"/>
        </a:p>
      </dgm:t>
    </dgm:pt>
    <dgm:pt modelId="{2172BD50-8844-4E8A-95D2-63847F4FFF7C}">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 Shifts in organizational culture opened the door to deeper dialogue</a:t>
          </a:r>
          <a:br>
            <a:rPr lang="en-US" sz="1300" dirty="0"/>
          </a:br>
          <a:endParaRPr lang="en-US" sz="1300" dirty="0"/>
        </a:p>
      </dgm:t>
    </dgm:pt>
    <dgm:pt modelId="{72217414-2019-46F7-9011-02F98E051BD7}" type="parTrans" cxnId="{7698A4C2-2C41-43F5-8831-895109408244}">
      <dgm:prSet/>
      <dgm:spPr/>
      <dgm:t>
        <a:bodyPr/>
        <a:lstStyle/>
        <a:p>
          <a:endParaRPr lang="en-US"/>
        </a:p>
      </dgm:t>
    </dgm:pt>
    <dgm:pt modelId="{EB5E8324-A1D8-42B2-8889-D4E14659DD03}" type="sibTrans" cxnId="{7698A4C2-2C41-43F5-8831-895109408244}">
      <dgm:prSet/>
      <dgm:spPr/>
      <dgm:t>
        <a:bodyPr/>
        <a:lstStyle/>
        <a:p>
          <a:endParaRPr lang="en-US"/>
        </a:p>
      </dgm:t>
    </dgm:pt>
    <dgm:pt modelId="{B61EFE15-D6F0-4963-AC85-EDD936EEC79A}">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 During negotiations, coordination among and joint commenting from aligned parties or stakeholders can improve outcomes</a:t>
          </a:r>
        </a:p>
      </dgm:t>
    </dgm:pt>
    <dgm:pt modelId="{E3532F63-1330-4509-8966-0A1FA92B454D}" type="parTrans" cxnId="{B9D48C4E-CD34-4C48-9E08-3B237CCE62CD}">
      <dgm:prSet/>
      <dgm:spPr/>
      <dgm:t>
        <a:bodyPr/>
        <a:lstStyle/>
        <a:p>
          <a:endParaRPr lang="en-US"/>
        </a:p>
      </dgm:t>
    </dgm:pt>
    <dgm:pt modelId="{D519522D-D5A0-40AB-A039-B919E156BB7A}" type="sibTrans" cxnId="{B9D48C4E-CD34-4C48-9E08-3B237CCE62CD}">
      <dgm:prSet/>
      <dgm:spPr/>
      <dgm:t>
        <a:bodyPr/>
        <a:lstStyle/>
        <a:p>
          <a:endParaRPr lang="en-US"/>
        </a:p>
      </dgm:t>
    </dgm:pt>
    <dgm:pt modelId="{53AB259E-4F9B-4CF3-9C7B-587D3F67BC37}">
      <dgm:prSet phldrT="[Text]" custT="1"/>
      <dgm:spPr/>
      <dgm: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solidFill>
                <a:srgbClr val="000000">
                  <a:hueOff val="0"/>
                  <a:satOff val="0"/>
                  <a:lumOff val="0"/>
                  <a:alphaOff val="0"/>
                </a:srgbClr>
              </a:solidFill>
              <a:latin typeface="Arial"/>
              <a:ea typeface="+mn-ea"/>
              <a:cs typeface="+mn-cs"/>
            </a:rPr>
            <a:t> Mitigating historic impacts as part of new mitigation measures helped improve environmental conditions</a:t>
          </a:r>
          <a:br>
            <a:rPr lang="en-US" sz="1300" kern="1200" dirty="0">
              <a:solidFill>
                <a:srgbClr val="000000">
                  <a:hueOff val="0"/>
                  <a:satOff val="0"/>
                  <a:lumOff val="0"/>
                  <a:alphaOff val="0"/>
                </a:srgbClr>
              </a:solidFill>
              <a:latin typeface="Arial"/>
              <a:ea typeface="+mn-ea"/>
              <a:cs typeface="+mn-cs"/>
            </a:rPr>
          </a:br>
          <a:endParaRPr lang="en-US" sz="1300" kern="1200" dirty="0">
            <a:solidFill>
              <a:srgbClr val="000000">
                <a:hueOff val="0"/>
                <a:satOff val="0"/>
                <a:lumOff val="0"/>
                <a:alphaOff val="0"/>
              </a:srgbClr>
            </a:solidFill>
            <a:latin typeface="Arial"/>
            <a:ea typeface="+mn-ea"/>
            <a:cs typeface="+mn-cs"/>
          </a:endParaRPr>
        </a:p>
      </dgm:t>
    </dgm:pt>
    <dgm:pt modelId="{1CD30CA7-A8D2-4D22-A189-E8C4DDD1FDC9}" type="parTrans" cxnId="{0880E482-662E-469C-8F93-11E8693D5E04}">
      <dgm:prSet/>
      <dgm:spPr/>
      <dgm:t>
        <a:bodyPr/>
        <a:lstStyle/>
        <a:p>
          <a:endParaRPr lang="en-US"/>
        </a:p>
      </dgm:t>
    </dgm:pt>
    <dgm:pt modelId="{BFF1ADE9-F70A-4417-9A52-520902A59C07}" type="sibTrans" cxnId="{0880E482-662E-469C-8F93-11E8693D5E04}">
      <dgm:prSet/>
      <dgm:spPr/>
      <dgm:t>
        <a:bodyPr/>
        <a:lstStyle/>
        <a:p>
          <a:endParaRPr lang="en-US"/>
        </a:p>
      </dgm:t>
    </dgm:pt>
    <dgm:pt modelId="{8292A4F7-40CC-4D25-BC4E-10C8B26FED54}">
      <dgm:prSet phldrT="[Text]"/>
      <dgm:spPr/>
      <dgm:t>
        <a:bodyPr/>
        <a:lstStyle/>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t> It can be challenging to address socio-economic impacts of water transfers if stakeholders are engaging as individual actors (farmers)</a:t>
          </a:r>
        </a:p>
        <a:p>
          <a:pPr marL="114300" lvl="1" indent="0" algn="l" defTabSz="622300">
            <a:lnSpc>
              <a:spcPct val="90000"/>
            </a:lnSpc>
            <a:spcBef>
              <a:spcPct val="0"/>
            </a:spcBef>
            <a:spcAft>
              <a:spcPct val="15000"/>
            </a:spcAft>
          </a:pPr>
          <a:endParaRPr lang="en-US" sz="1300" kern="1200" dirty="0"/>
        </a:p>
      </dgm:t>
    </dgm:pt>
    <dgm:pt modelId="{8A21B062-FDDE-48E2-98D7-66A5D005573E}" type="parTrans" cxnId="{E5D79289-F6D5-4A1D-9D8B-F294D6510031}">
      <dgm:prSet/>
      <dgm:spPr/>
      <dgm:t>
        <a:bodyPr/>
        <a:lstStyle/>
        <a:p>
          <a:endParaRPr lang="en-US"/>
        </a:p>
      </dgm:t>
    </dgm:pt>
    <dgm:pt modelId="{4B3BCE2F-8F31-4814-850A-DD5C6D775689}" type="sibTrans" cxnId="{E5D79289-F6D5-4A1D-9D8B-F294D6510031}">
      <dgm:prSet/>
      <dgm:spPr/>
      <dgm:t>
        <a:bodyPr/>
        <a:lstStyle/>
        <a:p>
          <a:endParaRPr lang="en-US"/>
        </a:p>
      </dgm:t>
    </dgm:pt>
    <dgm:pt modelId="{EBAE9FD1-C2D3-4554-BDF9-DADDBA53B498}">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00" kern="1200" dirty="0">
            <a:solidFill>
              <a:srgbClr val="000000">
                <a:hueOff val="0"/>
                <a:satOff val="0"/>
                <a:lumOff val="0"/>
                <a:alphaOff val="0"/>
              </a:srgbClr>
            </a:solidFill>
            <a:latin typeface="Arial"/>
            <a:ea typeface="+mn-ea"/>
            <a:cs typeface="+mn-cs"/>
          </a:endParaRPr>
        </a:p>
      </dgm:t>
    </dgm:pt>
    <dgm:pt modelId="{7354F6C3-CFE7-4396-B03E-9C6F266F5922}" type="parTrans" cxnId="{145CE053-6BD5-4755-BBDB-727239C292E7}">
      <dgm:prSet/>
      <dgm:spPr/>
      <dgm:t>
        <a:bodyPr/>
        <a:lstStyle/>
        <a:p>
          <a:endParaRPr lang="en-US"/>
        </a:p>
      </dgm:t>
    </dgm:pt>
    <dgm:pt modelId="{8944B612-850F-4BF3-A02E-77A3E9DD29A3}" type="sibTrans" cxnId="{145CE053-6BD5-4755-BBDB-727239C292E7}">
      <dgm:prSet/>
      <dgm:spPr/>
      <dgm:t>
        <a:bodyPr/>
        <a:lstStyle/>
        <a:p>
          <a:endParaRPr lang="en-US"/>
        </a:p>
      </dgm:t>
    </dgm:pt>
    <dgm:pt modelId="{80CE8EE1-20EB-47FF-98BD-E273A450CD0F}">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Long-range planning for both sending and receiving communities is needed to protect or conserve water resources and mitigate future conditions.</a:t>
          </a:r>
        </a:p>
      </dgm:t>
    </dgm:pt>
    <dgm:pt modelId="{76AEFF7C-5255-4B8A-B0ED-37A62D210AB2}" type="parTrans" cxnId="{084AE573-B920-430C-B17E-864ECCFFF258}">
      <dgm:prSet/>
      <dgm:spPr/>
      <dgm:t>
        <a:bodyPr/>
        <a:lstStyle/>
        <a:p>
          <a:endParaRPr lang="en-US"/>
        </a:p>
      </dgm:t>
    </dgm:pt>
    <dgm:pt modelId="{B4C82119-CFDE-446D-914A-8A2380FA6ED7}" type="sibTrans" cxnId="{084AE573-B920-430C-B17E-864ECCFFF258}">
      <dgm:prSet/>
      <dgm:spPr/>
      <dgm:t>
        <a:bodyPr/>
        <a:lstStyle/>
        <a:p>
          <a:endParaRPr lang="en-US"/>
        </a:p>
      </dgm:t>
    </dgm:pt>
    <dgm:pt modelId="{821F4532-B8CC-45D7-A9D0-6DB4FE7F8EF5}" type="pres">
      <dgm:prSet presAssocID="{36F35232-9A50-44D0-B463-BC1139FBF004}" presName="Name0" presStyleCnt="0">
        <dgm:presLayoutVars>
          <dgm:dir/>
          <dgm:animLvl val="lvl"/>
          <dgm:resizeHandles val="exact"/>
        </dgm:presLayoutVars>
      </dgm:prSet>
      <dgm:spPr/>
    </dgm:pt>
    <dgm:pt modelId="{9580BB92-19E0-4E40-BFD1-14317AA53413}" type="pres">
      <dgm:prSet presAssocID="{3855C68F-AE19-4BBB-A6BE-C9ECDF961609}" presName="composite" presStyleCnt="0"/>
      <dgm:spPr/>
    </dgm:pt>
    <dgm:pt modelId="{695BBEF8-EA02-4C8A-AF4E-D4D7B1A949A0}" type="pres">
      <dgm:prSet presAssocID="{3855C68F-AE19-4BBB-A6BE-C9ECDF961609}" presName="parTx" presStyleLbl="alignNode1" presStyleIdx="0" presStyleCnt="4">
        <dgm:presLayoutVars>
          <dgm:chMax val="0"/>
          <dgm:chPref val="0"/>
          <dgm:bulletEnabled val="1"/>
        </dgm:presLayoutVars>
      </dgm:prSet>
      <dgm:spPr/>
    </dgm:pt>
    <dgm:pt modelId="{A072BAFE-F7C8-4FA6-A38F-E87467C15832}" type="pres">
      <dgm:prSet presAssocID="{3855C68F-AE19-4BBB-A6BE-C9ECDF961609}" presName="desTx" presStyleLbl="alignAccFollowNode1" presStyleIdx="0" presStyleCnt="4">
        <dgm:presLayoutVars>
          <dgm:bulletEnabled val="1"/>
        </dgm:presLayoutVars>
      </dgm:prSet>
      <dgm:spPr/>
    </dgm:pt>
    <dgm:pt modelId="{BF7E1547-C614-45DB-9A56-DBAE369BFBFC}" type="pres">
      <dgm:prSet presAssocID="{FC8CFADA-F8E5-4F18-A788-719846C5F77F}" presName="space" presStyleCnt="0"/>
      <dgm:spPr/>
    </dgm:pt>
    <dgm:pt modelId="{19051CB8-81BF-4862-952F-22C8BAC80FE2}" type="pres">
      <dgm:prSet presAssocID="{C48F8CE6-145E-482A-881E-DAD2732BBEFD}" presName="composite" presStyleCnt="0"/>
      <dgm:spPr/>
    </dgm:pt>
    <dgm:pt modelId="{A9324A2B-D7B4-44CF-B13D-8066CF1E65AB}" type="pres">
      <dgm:prSet presAssocID="{C48F8CE6-145E-482A-881E-DAD2732BBEFD}" presName="parTx" presStyleLbl="alignNode1" presStyleIdx="1" presStyleCnt="4">
        <dgm:presLayoutVars>
          <dgm:chMax val="0"/>
          <dgm:chPref val="0"/>
          <dgm:bulletEnabled val="1"/>
        </dgm:presLayoutVars>
      </dgm:prSet>
      <dgm:spPr/>
    </dgm:pt>
    <dgm:pt modelId="{4935DDF6-2871-476C-867A-360A8182A574}" type="pres">
      <dgm:prSet presAssocID="{C48F8CE6-145E-482A-881E-DAD2732BBEFD}" presName="desTx" presStyleLbl="alignAccFollowNode1" presStyleIdx="1" presStyleCnt="4">
        <dgm:presLayoutVars>
          <dgm:bulletEnabled val="1"/>
        </dgm:presLayoutVars>
      </dgm:prSet>
      <dgm:spPr/>
    </dgm:pt>
    <dgm:pt modelId="{3ABFD620-9B03-4E1E-A656-C98152DE9FF9}" type="pres">
      <dgm:prSet presAssocID="{7469B5AB-730F-4F67-AA5B-07A502834DB7}" presName="space" presStyleCnt="0"/>
      <dgm:spPr/>
    </dgm:pt>
    <dgm:pt modelId="{B15354DF-EA10-472A-9C27-5F1E192E890A}" type="pres">
      <dgm:prSet presAssocID="{F162E748-0F18-4D25-8BB9-8286132D01AB}" presName="composite" presStyleCnt="0"/>
      <dgm:spPr/>
    </dgm:pt>
    <dgm:pt modelId="{8F9ABEFD-B6B2-4A55-BA14-EEB28B75445C}" type="pres">
      <dgm:prSet presAssocID="{F162E748-0F18-4D25-8BB9-8286132D01AB}" presName="parTx" presStyleLbl="alignNode1" presStyleIdx="2" presStyleCnt="4">
        <dgm:presLayoutVars>
          <dgm:chMax val="0"/>
          <dgm:chPref val="0"/>
          <dgm:bulletEnabled val="1"/>
        </dgm:presLayoutVars>
      </dgm:prSet>
      <dgm:spPr/>
    </dgm:pt>
    <dgm:pt modelId="{0684A928-50EB-4DBE-B2B9-AB875B77D124}" type="pres">
      <dgm:prSet presAssocID="{F162E748-0F18-4D25-8BB9-8286132D01AB}" presName="desTx" presStyleLbl="alignAccFollowNode1" presStyleIdx="2" presStyleCnt="4">
        <dgm:presLayoutVars>
          <dgm:bulletEnabled val="1"/>
        </dgm:presLayoutVars>
      </dgm:prSet>
      <dgm:spPr/>
    </dgm:pt>
    <dgm:pt modelId="{F9232842-E8FA-4168-B898-B78F697CBD4C}" type="pres">
      <dgm:prSet presAssocID="{1C78B431-2F63-4DC6-9350-5953E3AB5E0E}" presName="space" presStyleCnt="0"/>
      <dgm:spPr/>
    </dgm:pt>
    <dgm:pt modelId="{B45B6914-AB15-4484-8FD7-0C8B4DEA7AA0}" type="pres">
      <dgm:prSet presAssocID="{00B3C1F6-0A9F-401B-9353-2CEE68EB6A5D}" presName="composite" presStyleCnt="0"/>
      <dgm:spPr/>
    </dgm:pt>
    <dgm:pt modelId="{B065D637-4411-4113-B7F0-7CC771E83D8D}" type="pres">
      <dgm:prSet presAssocID="{00B3C1F6-0A9F-401B-9353-2CEE68EB6A5D}" presName="parTx" presStyleLbl="alignNode1" presStyleIdx="3" presStyleCnt="4">
        <dgm:presLayoutVars>
          <dgm:chMax val="0"/>
          <dgm:chPref val="0"/>
          <dgm:bulletEnabled val="1"/>
        </dgm:presLayoutVars>
      </dgm:prSet>
      <dgm:spPr/>
    </dgm:pt>
    <dgm:pt modelId="{3E5F53FF-FB73-4093-A601-3AC70C57C0B0}" type="pres">
      <dgm:prSet presAssocID="{00B3C1F6-0A9F-401B-9353-2CEE68EB6A5D}" presName="desTx" presStyleLbl="alignAccFollowNode1" presStyleIdx="3" presStyleCnt="4">
        <dgm:presLayoutVars>
          <dgm:bulletEnabled val="1"/>
        </dgm:presLayoutVars>
      </dgm:prSet>
      <dgm:spPr/>
    </dgm:pt>
  </dgm:ptLst>
  <dgm:cxnLst>
    <dgm:cxn modelId="{0C390000-7C2E-4132-9EB7-2DE952D4B231}" type="presOf" srcId="{ACB6D582-56CB-44A8-91E5-C3BBCB59847B}" destId="{A072BAFE-F7C8-4FA6-A38F-E87467C15832}" srcOrd="0" destOrd="0" presId="urn:microsoft.com/office/officeart/2005/8/layout/hList1"/>
    <dgm:cxn modelId="{BCE11508-E56D-4BB8-9572-DED4E869F9F5}" type="presOf" srcId="{8292A4F7-40CC-4D25-BC4E-10C8B26FED54}" destId="{3E5F53FF-FB73-4093-A601-3AC70C57C0B0}" srcOrd="0" destOrd="2" presId="urn:microsoft.com/office/officeart/2005/8/layout/hList1"/>
    <dgm:cxn modelId="{EDB95010-B0C3-47FC-847F-FB1080EF641C}" type="presOf" srcId="{0621AA5F-09A8-4D4B-BE5D-F271C7F88D36}" destId="{4935DDF6-2871-476C-867A-360A8182A574}" srcOrd="0" destOrd="1" presId="urn:microsoft.com/office/officeart/2005/8/layout/hList1"/>
    <dgm:cxn modelId="{83391713-E584-46A9-B695-483F9DC68074}" srcId="{3855C68F-AE19-4BBB-A6BE-C9ECDF961609}" destId="{ACB6D582-56CB-44A8-91E5-C3BBCB59847B}" srcOrd="0" destOrd="0" parTransId="{7ACFB480-ADB1-43CB-A27A-86DD4742B8A6}" sibTransId="{0E211431-A73F-4438-9A01-823C81BCB4EF}"/>
    <dgm:cxn modelId="{3682661C-8746-4B87-A7D5-5FF68A424D56}" type="presOf" srcId="{EBAE9FD1-C2D3-4554-BDF9-DADDBA53B498}" destId="{A072BAFE-F7C8-4FA6-A38F-E87467C15832}" srcOrd="0" destOrd="3" presId="urn:microsoft.com/office/officeart/2005/8/layout/hList1"/>
    <dgm:cxn modelId="{22D9941C-69BD-465B-AE53-8ECEE3D797BC}" srcId="{C48F8CE6-145E-482A-881E-DAD2732BBEFD}" destId="{558FCB98-F23A-4262-95D5-36C26FBD6D4E}" srcOrd="0" destOrd="0" parTransId="{D9ADF5DD-0D63-4008-8908-933D64542CFC}" sibTransId="{89F91250-C8AE-4756-B536-83A10C6CE6A4}"/>
    <dgm:cxn modelId="{E8B7CD24-C06F-4655-B6A2-14A02399748D}" srcId="{36F35232-9A50-44D0-B463-BC1139FBF004}" destId="{C48F8CE6-145E-482A-881E-DAD2732BBEFD}" srcOrd="1" destOrd="0" parTransId="{29D4D621-350C-428E-80B8-FB5F6A99C714}" sibTransId="{7469B5AB-730F-4F67-AA5B-07A502834DB7}"/>
    <dgm:cxn modelId="{10474F29-5352-4597-96A8-6C93666E8006}" type="presOf" srcId="{00B3C1F6-0A9F-401B-9353-2CEE68EB6A5D}" destId="{B065D637-4411-4113-B7F0-7CC771E83D8D}" srcOrd="0" destOrd="0" presId="urn:microsoft.com/office/officeart/2005/8/layout/hList1"/>
    <dgm:cxn modelId="{597F183B-8901-45C2-9FDE-8741F7697FDE}" type="presOf" srcId="{BD86FC67-8838-44FC-9702-A1A83CE7797F}" destId="{0684A928-50EB-4DBE-B2B9-AB875B77D124}" srcOrd="0" destOrd="3" presId="urn:microsoft.com/office/officeart/2005/8/layout/hList1"/>
    <dgm:cxn modelId="{E575293C-A52A-4CB2-A8E6-9D6DEC703B22}" type="presOf" srcId="{F5E55320-C733-4621-A9F8-F64D76F16D50}" destId="{4935DDF6-2871-476C-867A-360A8182A574}" srcOrd="0" destOrd="2" presId="urn:microsoft.com/office/officeart/2005/8/layout/hList1"/>
    <dgm:cxn modelId="{9D5D665C-E9D4-4291-A2C7-892F27C21DBA}" type="presOf" srcId="{F162E748-0F18-4D25-8BB9-8286132D01AB}" destId="{8F9ABEFD-B6B2-4A55-BA14-EEB28B75445C}" srcOrd="0" destOrd="0" presId="urn:microsoft.com/office/officeart/2005/8/layout/hList1"/>
    <dgm:cxn modelId="{A553955D-F172-43D7-A1C5-37AC97C32AFF}" srcId="{3855C68F-AE19-4BBB-A6BE-C9ECDF961609}" destId="{1C5CA9A2-1924-40CA-90B7-1807BA518862}" srcOrd="1" destOrd="0" parTransId="{A192248C-9B80-40FA-B879-D5B088626500}" sibTransId="{6A493305-5B1E-4638-9A0F-9B9640D29477}"/>
    <dgm:cxn modelId="{6D593543-2A2B-46B8-B22D-4AD2DE6F4CF6}" srcId="{36F35232-9A50-44D0-B463-BC1139FBF004}" destId="{3855C68F-AE19-4BBB-A6BE-C9ECDF961609}" srcOrd="0" destOrd="0" parTransId="{1F99A8B2-7E16-402A-A02A-9817023E8767}" sibTransId="{FC8CFADA-F8E5-4F18-A788-719846C5F77F}"/>
    <dgm:cxn modelId="{B9D48C4E-CD34-4C48-9E08-3B237CCE62CD}" srcId="{F162E748-0F18-4D25-8BB9-8286132D01AB}" destId="{B61EFE15-D6F0-4963-AC85-EDD936EEC79A}" srcOrd="2" destOrd="0" parTransId="{E3532F63-1330-4509-8966-0A1FA92B454D}" sibTransId="{D519522D-D5A0-40AB-A039-B919E156BB7A}"/>
    <dgm:cxn modelId="{145CE053-6BD5-4755-BBDB-727239C292E7}" srcId="{3855C68F-AE19-4BBB-A6BE-C9ECDF961609}" destId="{EBAE9FD1-C2D3-4554-BDF9-DADDBA53B498}" srcOrd="3" destOrd="0" parTransId="{7354F6C3-CFE7-4396-B03E-9C6F266F5922}" sibTransId="{8944B612-850F-4BF3-A02E-77A3E9DD29A3}"/>
    <dgm:cxn modelId="{084AE573-B920-430C-B17E-864ECCFFF258}" srcId="{3855C68F-AE19-4BBB-A6BE-C9ECDF961609}" destId="{80CE8EE1-20EB-47FF-98BD-E273A450CD0F}" srcOrd="2" destOrd="0" parTransId="{76AEFF7C-5255-4B8A-B0ED-37A62D210AB2}" sibTransId="{B4C82119-CFDE-446D-914A-8A2380FA6ED7}"/>
    <dgm:cxn modelId="{FB077956-FA86-48C3-8ACD-54DD5CEDAC2B}" srcId="{36F35232-9A50-44D0-B463-BC1139FBF004}" destId="{00B3C1F6-0A9F-401B-9353-2CEE68EB6A5D}" srcOrd="3" destOrd="0" parTransId="{1965F2D8-31B6-424C-8624-472BBCFC153D}" sibTransId="{E406FAEB-46EE-499F-A937-DC7A1B04AD55}"/>
    <dgm:cxn modelId="{0880E482-662E-469C-8F93-11E8693D5E04}" srcId="{00B3C1F6-0A9F-401B-9353-2CEE68EB6A5D}" destId="{53AB259E-4F9B-4CF3-9C7B-587D3F67BC37}" srcOrd="1" destOrd="0" parTransId="{1CD30CA7-A8D2-4D22-A189-E8C4DDD1FDC9}" sibTransId="{BFF1ADE9-F70A-4417-9A52-520902A59C07}"/>
    <dgm:cxn modelId="{E5D79289-F6D5-4A1D-9D8B-F294D6510031}" srcId="{00B3C1F6-0A9F-401B-9353-2CEE68EB6A5D}" destId="{8292A4F7-40CC-4D25-BC4E-10C8B26FED54}" srcOrd="2" destOrd="0" parTransId="{8A21B062-FDDE-48E2-98D7-66A5D005573E}" sibTransId="{4B3BCE2F-8F31-4814-850A-DD5C6D775689}"/>
    <dgm:cxn modelId="{66D9488F-0C4D-4745-A774-09C8ADA56D04}" srcId="{C48F8CE6-145E-482A-881E-DAD2732BBEFD}" destId="{F5E55320-C733-4621-A9F8-F64D76F16D50}" srcOrd="2" destOrd="0" parTransId="{44BFE003-FE20-4E81-AB74-A147C8EA1F2F}" sibTransId="{F3F6F48C-AD1D-4714-93C0-137276684DE7}"/>
    <dgm:cxn modelId="{486FE997-169C-4073-AAFA-017C304957B8}" type="presOf" srcId="{53AB259E-4F9B-4CF3-9C7B-587D3F67BC37}" destId="{3E5F53FF-FB73-4093-A601-3AC70C57C0B0}" srcOrd="0" destOrd="1" presId="urn:microsoft.com/office/officeart/2005/8/layout/hList1"/>
    <dgm:cxn modelId="{D701CD9D-1545-4D69-B5CA-63865D693789}" srcId="{F162E748-0F18-4D25-8BB9-8286132D01AB}" destId="{2BBFEB87-9ED7-4E7E-A3C8-0DE8463F7232}" srcOrd="4" destOrd="0" parTransId="{A2EBE19B-4829-4D69-A08D-F154CCDAA209}" sibTransId="{1EAC3C5B-9F77-42D4-9B40-671F2112C73A}"/>
    <dgm:cxn modelId="{E37A879F-A163-4D87-9177-CB8C409A1128}" type="presOf" srcId="{36F35232-9A50-44D0-B463-BC1139FBF004}" destId="{821F4532-B8CC-45D7-A9D0-6DB4FE7F8EF5}" srcOrd="0" destOrd="0" presId="urn:microsoft.com/office/officeart/2005/8/layout/hList1"/>
    <dgm:cxn modelId="{D8B89EA7-B222-49EB-800E-6D9971E0D542}" srcId="{F162E748-0F18-4D25-8BB9-8286132D01AB}" destId="{BAEFFE83-3243-4E2B-8E3D-3E23E4A2EC8D}" srcOrd="0" destOrd="0" parTransId="{BEB6927D-9F58-464F-A0ED-1335445930B6}" sibTransId="{F133D2C7-CFB7-4E22-BBBA-78C5969884DA}"/>
    <dgm:cxn modelId="{279CADAB-AB53-406F-81D4-C33BB0BD9528}" srcId="{F162E748-0F18-4D25-8BB9-8286132D01AB}" destId="{BD86FC67-8838-44FC-9702-A1A83CE7797F}" srcOrd="3" destOrd="0" parTransId="{72C011BF-B51A-4FBA-9A01-E09A51FE3BC2}" sibTransId="{A0D108CF-1750-45E1-A3A5-36458F6BF3CB}"/>
    <dgm:cxn modelId="{1A72C4B0-E64D-4BBE-BCA9-E089E572DB0F}" type="presOf" srcId="{42442669-2BC6-4D3B-93B1-6F5EC2E0509C}" destId="{A072BAFE-F7C8-4FA6-A38F-E87467C15832}" srcOrd="0" destOrd="4" presId="urn:microsoft.com/office/officeart/2005/8/layout/hList1"/>
    <dgm:cxn modelId="{E8690ABD-1A1B-4496-888B-47C219524357}" srcId="{3855C68F-AE19-4BBB-A6BE-C9ECDF961609}" destId="{42442669-2BC6-4D3B-93B1-6F5EC2E0509C}" srcOrd="4" destOrd="0" parTransId="{6D3D8ADE-0A3C-4053-9C84-1B0ACB9FE1E7}" sibTransId="{0DBA382B-8F52-4AB2-B449-A9C8433F6463}"/>
    <dgm:cxn modelId="{7698A4C2-2C41-43F5-8831-895109408244}" srcId="{F162E748-0F18-4D25-8BB9-8286132D01AB}" destId="{2172BD50-8844-4E8A-95D2-63847F4FFF7C}" srcOrd="1" destOrd="0" parTransId="{72217414-2019-46F7-9011-02F98E051BD7}" sibTransId="{EB5E8324-A1D8-42B2-8889-D4E14659DD03}"/>
    <dgm:cxn modelId="{BC00A6C2-4A47-4112-8EDD-B30B9B3477C5}" type="presOf" srcId="{B61EFE15-D6F0-4963-AC85-EDD936EEC79A}" destId="{0684A928-50EB-4DBE-B2B9-AB875B77D124}" srcOrd="0" destOrd="2" presId="urn:microsoft.com/office/officeart/2005/8/layout/hList1"/>
    <dgm:cxn modelId="{91F4C0C9-D082-436A-8BEF-A1D03C3B7142}" type="presOf" srcId="{3855C68F-AE19-4BBB-A6BE-C9ECDF961609}" destId="{695BBEF8-EA02-4C8A-AF4E-D4D7B1A949A0}" srcOrd="0" destOrd="0" presId="urn:microsoft.com/office/officeart/2005/8/layout/hList1"/>
    <dgm:cxn modelId="{C252BACA-E242-4EE7-B3CC-F7C2875D4A43}" type="presOf" srcId="{BAEFFE83-3243-4E2B-8E3D-3E23E4A2EC8D}" destId="{0684A928-50EB-4DBE-B2B9-AB875B77D124}" srcOrd="0" destOrd="0" presId="urn:microsoft.com/office/officeart/2005/8/layout/hList1"/>
    <dgm:cxn modelId="{67D32BCC-DACC-48CD-B134-D275E0A30FDF}" type="presOf" srcId="{1C5CA9A2-1924-40CA-90B7-1807BA518862}" destId="{A072BAFE-F7C8-4FA6-A38F-E87467C15832}" srcOrd="0" destOrd="1" presId="urn:microsoft.com/office/officeart/2005/8/layout/hList1"/>
    <dgm:cxn modelId="{A0C3E2CD-4C71-49EB-92D8-C5157DA1142C}" srcId="{00B3C1F6-0A9F-401B-9353-2CEE68EB6A5D}" destId="{40055C69-A231-47E3-95AB-7B7C36E112B8}" srcOrd="0" destOrd="0" parTransId="{0FC52CCA-43D5-4C86-A6B4-60E8D991E6EB}" sibTransId="{2D3BB408-7901-420B-AFE4-EED2AE8D22BD}"/>
    <dgm:cxn modelId="{33C23FD2-AF01-4DF4-AC0C-3322E29940DB}" srcId="{36F35232-9A50-44D0-B463-BC1139FBF004}" destId="{F162E748-0F18-4D25-8BB9-8286132D01AB}" srcOrd="2" destOrd="0" parTransId="{E62992EA-3EF9-4EC0-BC4F-753D4C5C5202}" sibTransId="{1C78B431-2F63-4DC6-9350-5953E3AB5E0E}"/>
    <dgm:cxn modelId="{5C19DCDF-E385-4BD0-AA9D-9693674395C6}" type="presOf" srcId="{C48F8CE6-145E-482A-881E-DAD2732BBEFD}" destId="{A9324A2B-D7B4-44CF-B13D-8066CF1E65AB}" srcOrd="0" destOrd="0" presId="urn:microsoft.com/office/officeart/2005/8/layout/hList1"/>
    <dgm:cxn modelId="{DAD8ABE3-200A-4B5C-A9FB-88D3F7DF764E}" srcId="{C48F8CE6-145E-482A-881E-DAD2732BBEFD}" destId="{0621AA5F-09A8-4D4B-BE5D-F271C7F88D36}" srcOrd="1" destOrd="0" parTransId="{D512DA24-ACFC-4415-AE36-420A9A20DD78}" sibTransId="{8226C126-CC15-4953-AB5E-2B359B94817C}"/>
    <dgm:cxn modelId="{36434EEA-A814-4CF3-9CD5-40CC78BAE333}" type="presOf" srcId="{80CE8EE1-20EB-47FF-98BD-E273A450CD0F}" destId="{A072BAFE-F7C8-4FA6-A38F-E87467C15832}" srcOrd="0" destOrd="2" presId="urn:microsoft.com/office/officeart/2005/8/layout/hList1"/>
    <dgm:cxn modelId="{FE3285EC-BDA0-4E28-A665-9A3D964FFBF4}" type="presOf" srcId="{2172BD50-8844-4E8A-95D2-63847F4FFF7C}" destId="{0684A928-50EB-4DBE-B2B9-AB875B77D124}" srcOrd="0" destOrd="1" presId="urn:microsoft.com/office/officeart/2005/8/layout/hList1"/>
    <dgm:cxn modelId="{032352F1-9194-47C5-8E50-899E34065659}" type="presOf" srcId="{40055C69-A231-47E3-95AB-7B7C36E112B8}" destId="{3E5F53FF-FB73-4093-A601-3AC70C57C0B0}" srcOrd="0" destOrd="0" presId="urn:microsoft.com/office/officeart/2005/8/layout/hList1"/>
    <dgm:cxn modelId="{DE6DA0F2-A576-4B55-97BA-C90B5BCFD7C9}" type="presOf" srcId="{558FCB98-F23A-4262-95D5-36C26FBD6D4E}" destId="{4935DDF6-2871-476C-867A-360A8182A574}" srcOrd="0" destOrd="0" presId="urn:microsoft.com/office/officeart/2005/8/layout/hList1"/>
    <dgm:cxn modelId="{03FBCEF6-F007-42C9-9220-E421EA6C4425}" type="presOf" srcId="{2BBFEB87-9ED7-4E7E-A3C8-0DE8463F7232}" destId="{0684A928-50EB-4DBE-B2B9-AB875B77D124}" srcOrd="0" destOrd="4" presId="urn:microsoft.com/office/officeart/2005/8/layout/hList1"/>
    <dgm:cxn modelId="{220F0904-4E8E-417F-A9B6-BEA30823C850}" type="presParOf" srcId="{821F4532-B8CC-45D7-A9D0-6DB4FE7F8EF5}" destId="{9580BB92-19E0-4E40-BFD1-14317AA53413}" srcOrd="0" destOrd="0" presId="urn:microsoft.com/office/officeart/2005/8/layout/hList1"/>
    <dgm:cxn modelId="{56966086-6D7C-45EF-8233-A099E3140526}" type="presParOf" srcId="{9580BB92-19E0-4E40-BFD1-14317AA53413}" destId="{695BBEF8-EA02-4C8A-AF4E-D4D7B1A949A0}" srcOrd="0" destOrd="0" presId="urn:microsoft.com/office/officeart/2005/8/layout/hList1"/>
    <dgm:cxn modelId="{7034CDB7-D9A6-48F5-B80F-9632850B7D9C}" type="presParOf" srcId="{9580BB92-19E0-4E40-BFD1-14317AA53413}" destId="{A072BAFE-F7C8-4FA6-A38F-E87467C15832}" srcOrd="1" destOrd="0" presId="urn:microsoft.com/office/officeart/2005/8/layout/hList1"/>
    <dgm:cxn modelId="{828285AC-3652-4818-A8C4-4D7ABAD52FC3}" type="presParOf" srcId="{821F4532-B8CC-45D7-A9D0-6DB4FE7F8EF5}" destId="{BF7E1547-C614-45DB-9A56-DBAE369BFBFC}" srcOrd="1" destOrd="0" presId="urn:microsoft.com/office/officeart/2005/8/layout/hList1"/>
    <dgm:cxn modelId="{84E660B2-8A63-4E33-A524-57D2FA787C74}" type="presParOf" srcId="{821F4532-B8CC-45D7-A9D0-6DB4FE7F8EF5}" destId="{19051CB8-81BF-4862-952F-22C8BAC80FE2}" srcOrd="2" destOrd="0" presId="urn:microsoft.com/office/officeart/2005/8/layout/hList1"/>
    <dgm:cxn modelId="{291AF449-2877-4091-8544-1FE39851A323}" type="presParOf" srcId="{19051CB8-81BF-4862-952F-22C8BAC80FE2}" destId="{A9324A2B-D7B4-44CF-B13D-8066CF1E65AB}" srcOrd="0" destOrd="0" presId="urn:microsoft.com/office/officeart/2005/8/layout/hList1"/>
    <dgm:cxn modelId="{73E245F0-D84C-489E-85FB-BA044040AFB5}" type="presParOf" srcId="{19051CB8-81BF-4862-952F-22C8BAC80FE2}" destId="{4935DDF6-2871-476C-867A-360A8182A574}" srcOrd="1" destOrd="0" presId="urn:microsoft.com/office/officeart/2005/8/layout/hList1"/>
    <dgm:cxn modelId="{0F892AC3-AD45-4979-8D92-705543945838}" type="presParOf" srcId="{821F4532-B8CC-45D7-A9D0-6DB4FE7F8EF5}" destId="{3ABFD620-9B03-4E1E-A656-C98152DE9FF9}" srcOrd="3" destOrd="0" presId="urn:microsoft.com/office/officeart/2005/8/layout/hList1"/>
    <dgm:cxn modelId="{283AD8AE-1441-4A32-933F-9FEE4063CFDB}" type="presParOf" srcId="{821F4532-B8CC-45D7-A9D0-6DB4FE7F8EF5}" destId="{B15354DF-EA10-472A-9C27-5F1E192E890A}" srcOrd="4" destOrd="0" presId="urn:microsoft.com/office/officeart/2005/8/layout/hList1"/>
    <dgm:cxn modelId="{6F845CB9-25BA-455F-9F28-250F9CE12147}" type="presParOf" srcId="{B15354DF-EA10-472A-9C27-5F1E192E890A}" destId="{8F9ABEFD-B6B2-4A55-BA14-EEB28B75445C}" srcOrd="0" destOrd="0" presId="urn:microsoft.com/office/officeart/2005/8/layout/hList1"/>
    <dgm:cxn modelId="{716B4E4C-9304-469A-ACF0-F7CF38C3455A}" type="presParOf" srcId="{B15354DF-EA10-472A-9C27-5F1E192E890A}" destId="{0684A928-50EB-4DBE-B2B9-AB875B77D124}" srcOrd="1" destOrd="0" presId="urn:microsoft.com/office/officeart/2005/8/layout/hList1"/>
    <dgm:cxn modelId="{9F49FB46-2815-4A6D-88CA-97D17F08BA7A}" type="presParOf" srcId="{821F4532-B8CC-45D7-A9D0-6DB4FE7F8EF5}" destId="{F9232842-E8FA-4168-B898-B78F697CBD4C}" srcOrd="5" destOrd="0" presId="urn:microsoft.com/office/officeart/2005/8/layout/hList1"/>
    <dgm:cxn modelId="{AEF2EA40-AB6B-4B0C-B354-3E7005895DFB}" type="presParOf" srcId="{821F4532-B8CC-45D7-A9D0-6DB4FE7F8EF5}" destId="{B45B6914-AB15-4484-8FD7-0C8B4DEA7AA0}" srcOrd="6" destOrd="0" presId="urn:microsoft.com/office/officeart/2005/8/layout/hList1"/>
    <dgm:cxn modelId="{DBF7123A-976E-4181-9ABD-97D31B236FE2}" type="presParOf" srcId="{B45B6914-AB15-4484-8FD7-0C8B4DEA7AA0}" destId="{B065D637-4411-4113-B7F0-7CC771E83D8D}" srcOrd="0" destOrd="0" presId="urn:microsoft.com/office/officeart/2005/8/layout/hList1"/>
    <dgm:cxn modelId="{01521F0D-C91B-4540-ADE7-705C2096D0C9}" type="presParOf" srcId="{B45B6914-AB15-4484-8FD7-0C8B4DEA7AA0}" destId="{3E5F53FF-FB73-4093-A601-3AC70C57C0B0}"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540AE-1412-4A74-8382-D8823BAB9BE6}">
      <dsp:nvSpPr>
        <dsp:cNvPr id="0" name=""/>
        <dsp:cNvSpPr/>
      </dsp:nvSpPr>
      <dsp:spPr>
        <a:xfrm>
          <a:off x="4042" y="1185714"/>
          <a:ext cx="1904523" cy="190452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D3F3D-F2AE-4E99-82B4-2F13A263D47F}">
      <dsp:nvSpPr>
        <dsp:cNvPr id="0" name=""/>
        <dsp:cNvSpPr/>
      </dsp:nvSpPr>
      <dsp:spPr>
        <a:xfrm>
          <a:off x="314081" y="2328428"/>
          <a:ext cx="1904523" cy="1904523"/>
        </a:xfrm>
        <a:prstGeom prst="roundRect">
          <a:avLst>
            <a:gd name="adj" fmla="val 10000"/>
          </a:avLst>
        </a:prstGeom>
        <a:solidFill>
          <a:srgbClr val="93A4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533400">
            <a:lnSpc>
              <a:spcPct val="90000"/>
            </a:lnSpc>
            <a:spcBef>
              <a:spcPct val="0"/>
            </a:spcBef>
            <a:spcAft>
              <a:spcPct val="35000"/>
            </a:spcAft>
            <a:buNone/>
          </a:pPr>
          <a:r>
            <a:rPr lang="en-US" sz="1200" kern="1200" dirty="0"/>
            <a:t>Bridging the Gap</a:t>
          </a:r>
        </a:p>
        <a:p>
          <a:pPr marL="57150" lvl="1" indent="-57150" algn="l" defTabSz="400050">
            <a:lnSpc>
              <a:spcPct val="90000"/>
            </a:lnSpc>
            <a:spcBef>
              <a:spcPct val="0"/>
            </a:spcBef>
            <a:spcAft>
              <a:spcPct val="15000"/>
            </a:spcAft>
            <a:buChar char="•"/>
          </a:pPr>
          <a:r>
            <a:rPr lang="en-US" sz="900" kern="1200" dirty="0"/>
            <a:t> </a:t>
          </a:r>
          <a:r>
            <a:rPr lang="en-US" sz="1000" kern="1200" dirty="0"/>
            <a:t>Dialogue project 2022-2023</a:t>
          </a:r>
        </a:p>
        <a:p>
          <a:pPr marL="57150" lvl="1" indent="-57150" algn="l" defTabSz="444500">
            <a:lnSpc>
              <a:spcPct val="90000"/>
            </a:lnSpc>
            <a:spcBef>
              <a:spcPct val="0"/>
            </a:spcBef>
            <a:spcAft>
              <a:spcPct val="15000"/>
            </a:spcAft>
            <a:buChar char="•"/>
          </a:pPr>
          <a:r>
            <a:rPr lang="en-US" sz="1000" kern="1200" dirty="0"/>
            <a:t> Investigated impacts and outcomes from 5 historic water transfer projects</a:t>
          </a:r>
        </a:p>
        <a:p>
          <a:pPr marL="57150" lvl="1" indent="-57150" algn="l" defTabSz="444500">
            <a:lnSpc>
              <a:spcPct val="90000"/>
            </a:lnSpc>
            <a:spcBef>
              <a:spcPct val="0"/>
            </a:spcBef>
            <a:spcAft>
              <a:spcPct val="15000"/>
            </a:spcAft>
            <a:buChar char="•"/>
          </a:pPr>
          <a:r>
            <a:rPr lang="en-US" sz="1000" kern="1200" dirty="0"/>
            <a:t> Interviewed 17 SMEs involved from all sides of the project (project proponent, sending community)</a:t>
          </a:r>
        </a:p>
        <a:p>
          <a:pPr marL="57150" lvl="1" indent="-57150" algn="l" defTabSz="444500">
            <a:lnSpc>
              <a:spcPct val="90000"/>
            </a:lnSpc>
            <a:spcBef>
              <a:spcPct val="0"/>
            </a:spcBef>
            <a:spcAft>
              <a:spcPct val="15000"/>
            </a:spcAft>
            <a:buChar char="•"/>
          </a:pPr>
          <a:r>
            <a:rPr lang="en-US" sz="1000" kern="1200" dirty="0"/>
            <a:t> Outcome: Report with key findings</a:t>
          </a:r>
          <a:endParaRPr lang="en-US" sz="900" kern="1200" dirty="0"/>
        </a:p>
      </dsp:txBody>
      <dsp:txXfrm>
        <a:off x="369863" y="2384210"/>
        <a:ext cx="1792959" cy="1792959"/>
      </dsp:txXfrm>
    </dsp:sp>
    <dsp:sp modelId="{04F25C71-AFDA-49AA-8E22-AED966CC90A7}">
      <dsp:nvSpPr>
        <dsp:cNvPr id="0" name=""/>
        <dsp:cNvSpPr/>
      </dsp:nvSpPr>
      <dsp:spPr>
        <a:xfrm>
          <a:off x="2275419" y="1909161"/>
          <a:ext cx="366853" cy="457630"/>
        </a:xfrm>
        <a:prstGeom prst="rightArrow">
          <a:avLst>
            <a:gd name="adj1" fmla="val 60000"/>
            <a:gd name="adj2" fmla="val 5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275419" y="2000687"/>
        <a:ext cx="256797" cy="274578"/>
      </dsp:txXfrm>
    </dsp:sp>
    <dsp:sp modelId="{B864E6C3-7EDD-4066-AF58-542195983A07}">
      <dsp:nvSpPr>
        <dsp:cNvPr id="0" name=""/>
        <dsp:cNvSpPr/>
      </dsp:nvSpPr>
      <dsp:spPr>
        <a:xfrm>
          <a:off x="2956718" y="1185714"/>
          <a:ext cx="1904523" cy="190452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057400-5048-4F4A-AD56-2AA096BB5FB0}">
      <dsp:nvSpPr>
        <dsp:cNvPr id="0" name=""/>
        <dsp:cNvSpPr/>
      </dsp:nvSpPr>
      <dsp:spPr>
        <a:xfrm>
          <a:off x="3266757" y="2328428"/>
          <a:ext cx="1904523" cy="1904523"/>
        </a:xfrm>
        <a:prstGeom prst="roundRect">
          <a:avLst>
            <a:gd name="adj" fmla="val 10000"/>
          </a:avLst>
        </a:prstGeom>
        <a:solidFill>
          <a:srgbClr val="93A4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Resilient Water Supply Planning Capstone Report</a:t>
          </a:r>
        </a:p>
        <a:p>
          <a:pPr marL="57150" lvl="1" indent="-57150" algn="l" defTabSz="488950">
            <a:lnSpc>
              <a:spcPct val="90000"/>
            </a:lnSpc>
            <a:spcBef>
              <a:spcPct val="0"/>
            </a:spcBef>
            <a:spcAft>
              <a:spcPct val="15000"/>
            </a:spcAft>
            <a:buChar char="•"/>
          </a:pPr>
          <a:r>
            <a:rPr lang="en-US" sz="1100" kern="1200" dirty="0"/>
            <a:t> </a:t>
          </a:r>
          <a:r>
            <a:rPr lang="en-US" sz="1000" kern="1200" dirty="0"/>
            <a:t>Spring 2024; Corinne Anderson, MURP Student</a:t>
          </a:r>
        </a:p>
        <a:p>
          <a:pPr marL="57150" lvl="1" indent="-57150" algn="l" defTabSz="444500">
            <a:lnSpc>
              <a:spcPct val="90000"/>
            </a:lnSpc>
            <a:spcBef>
              <a:spcPct val="0"/>
            </a:spcBef>
            <a:spcAft>
              <a:spcPct val="15000"/>
            </a:spcAft>
            <a:buChar char="•"/>
          </a:pPr>
          <a:r>
            <a:rPr lang="en-US" sz="1000" kern="1200" dirty="0"/>
            <a:t> Project Goals: rethink water supply; collaborate regionally; understand how groups value water; prepare for uncertainty</a:t>
          </a:r>
        </a:p>
        <a:p>
          <a:pPr marL="57150" lvl="1" indent="-57150" algn="l" defTabSz="444500">
            <a:lnSpc>
              <a:spcPct val="90000"/>
            </a:lnSpc>
            <a:spcBef>
              <a:spcPct val="0"/>
            </a:spcBef>
            <a:spcAft>
              <a:spcPct val="15000"/>
            </a:spcAft>
            <a:buChar char="•"/>
          </a:pPr>
          <a:r>
            <a:rPr lang="en-US" sz="1000" kern="1200" dirty="0"/>
            <a:t> Project Outcome: report with 7 tools</a:t>
          </a:r>
        </a:p>
      </dsp:txBody>
      <dsp:txXfrm>
        <a:off x="3322539" y="2384210"/>
        <a:ext cx="1792959" cy="1792959"/>
      </dsp:txXfrm>
    </dsp:sp>
    <dsp:sp modelId="{A631849C-E87F-4047-A1BA-0A45D1778AD0}">
      <dsp:nvSpPr>
        <dsp:cNvPr id="0" name=""/>
        <dsp:cNvSpPr/>
      </dsp:nvSpPr>
      <dsp:spPr>
        <a:xfrm>
          <a:off x="5228095" y="1909161"/>
          <a:ext cx="366853" cy="457630"/>
        </a:xfrm>
        <a:prstGeom prst="rightArrow">
          <a:avLst>
            <a:gd name="adj1" fmla="val 60000"/>
            <a:gd name="adj2" fmla="val 50000"/>
          </a:avLst>
        </a:prstGeom>
        <a:solidFill>
          <a:schemeClr val="accent3">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228095" y="2000687"/>
        <a:ext cx="256797" cy="274578"/>
      </dsp:txXfrm>
    </dsp:sp>
    <dsp:sp modelId="{1D4081FF-9DDD-4E91-B572-5C5BDF065DE9}">
      <dsp:nvSpPr>
        <dsp:cNvPr id="0" name=""/>
        <dsp:cNvSpPr/>
      </dsp:nvSpPr>
      <dsp:spPr>
        <a:xfrm>
          <a:off x="5909394" y="1185714"/>
          <a:ext cx="1904523" cy="190452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5B40FB-0BE7-4034-A9DF-3940E0BB20A6}">
      <dsp:nvSpPr>
        <dsp:cNvPr id="0" name=""/>
        <dsp:cNvSpPr/>
      </dsp:nvSpPr>
      <dsp:spPr>
        <a:xfrm>
          <a:off x="6219433" y="2328428"/>
          <a:ext cx="1904523" cy="1904523"/>
        </a:xfrm>
        <a:prstGeom prst="roundRect">
          <a:avLst>
            <a:gd name="adj" fmla="val 10000"/>
          </a:avLst>
        </a:prstGeom>
        <a:solidFill>
          <a:srgbClr val="93A44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Future Training and Resources</a:t>
          </a:r>
        </a:p>
        <a:p>
          <a:pPr marL="57150" lvl="1" indent="-57150" algn="l" defTabSz="488950">
            <a:lnSpc>
              <a:spcPct val="90000"/>
            </a:lnSpc>
            <a:spcBef>
              <a:spcPct val="0"/>
            </a:spcBef>
            <a:spcAft>
              <a:spcPct val="15000"/>
            </a:spcAft>
            <a:buChar char="•"/>
          </a:pPr>
          <a:r>
            <a:rPr lang="en-US" sz="1100" kern="1200" dirty="0"/>
            <a:t> </a:t>
          </a:r>
          <a:r>
            <a:rPr lang="en-US" sz="1050" kern="1200" dirty="0"/>
            <a:t>Building on GWS workshop</a:t>
          </a:r>
        </a:p>
        <a:p>
          <a:pPr marL="57150" lvl="1" indent="-57150" algn="l" defTabSz="466725">
            <a:lnSpc>
              <a:spcPct val="90000"/>
            </a:lnSpc>
            <a:spcBef>
              <a:spcPct val="0"/>
            </a:spcBef>
            <a:spcAft>
              <a:spcPct val="15000"/>
            </a:spcAft>
            <a:buChar char="•"/>
          </a:pPr>
          <a:r>
            <a:rPr lang="en-US" sz="1050" kern="1200" dirty="0"/>
            <a:t> Deeper focus on enhanced water supply planning and regional cooperation</a:t>
          </a:r>
        </a:p>
        <a:p>
          <a:pPr marL="57150" lvl="1" indent="-57150" algn="l" defTabSz="466725">
            <a:lnSpc>
              <a:spcPct val="90000"/>
            </a:lnSpc>
            <a:spcBef>
              <a:spcPct val="0"/>
            </a:spcBef>
            <a:spcAft>
              <a:spcPct val="15000"/>
            </a:spcAft>
            <a:buChar char="•"/>
          </a:pPr>
          <a:r>
            <a:rPr lang="en-US" sz="1050" kern="1200" dirty="0"/>
            <a:t> Seeking input on interest in and applicability of tools</a:t>
          </a:r>
        </a:p>
      </dsp:txBody>
      <dsp:txXfrm>
        <a:off x="6275215" y="2384210"/>
        <a:ext cx="1792959" cy="1792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BBEF8-EA02-4C8A-AF4E-D4D7B1A949A0}">
      <dsp:nvSpPr>
        <dsp:cNvPr id="0" name=""/>
        <dsp:cNvSpPr/>
      </dsp:nvSpPr>
      <dsp:spPr>
        <a:xfrm>
          <a:off x="3055" y="46384"/>
          <a:ext cx="1837531" cy="7142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Planning and Community Engagement</a:t>
          </a:r>
        </a:p>
      </dsp:txBody>
      <dsp:txXfrm>
        <a:off x="3055" y="46384"/>
        <a:ext cx="1837531" cy="714298"/>
      </dsp:txXfrm>
    </dsp:sp>
    <dsp:sp modelId="{A072BAFE-F7C8-4FA6-A38F-E87467C15832}">
      <dsp:nvSpPr>
        <dsp:cNvPr id="0" name=""/>
        <dsp:cNvSpPr/>
      </dsp:nvSpPr>
      <dsp:spPr>
        <a:xfrm>
          <a:off x="3055" y="760682"/>
          <a:ext cx="1837531" cy="4611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Education and awareness raising is necessary to understand as part of whole portfolio of water supply strategies</a:t>
          </a:r>
          <a:br>
            <a:rPr lang="en-US" sz="1200" kern="1200" dirty="0">
              <a:solidFill>
                <a:srgbClr val="000000">
                  <a:hueOff val="0"/>
                  <a:satOff val="0"/>
                  <a:lumOff val="0"/>
                  <a:alphaOff val="0"/>
                </a:srgbClr>
              </a:solidFill>
              <a:latin typeface="Arial"/>
              <a:ea typeface="+mn-ea"/>
              <a:cs typeface="+mn-cs"/>
            </a:rPr>
          </a:br>
          <a:endParaRPr lang="en-US" sz="1200" kern="1200" dirty="0">
            <a:solidFill>
              <a:srgbClr val="000000">
                <a:hueOff val="0"/>
                <a:satOff val="0"/>
                <a:lumOff val="0"/>
                <a:alphaOff val="0"/>
              </a:srgbClr>
            </a:solidFill>
            <a:latin typeface="Arial"/>
            <a:ea typeface="+mn-ea"/>
            <a:cs typeface="+mn-cs"/>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Early planning and engagement with affected communities or groups offers opportunities to shape project and  mitigation strategies (or ultimately oppose)</a:t>
          </a:r>
          <a:br>
            <a:rPr lang="en-US" sz="1200" kern="1200" dirty="0">
              <a:solidFill>
                <a:srgbClr val="000000">
                  <a:hueOff val="0"/>
                  <a:satOff val="0"/>
                  <a:lumOff val="0"/>
                  <a:alphaOff val="0"/>
                </a:srgbClr>
              </a:solidFill>
              <a:latin typeface="Arial"/>
              <a:ea typeface="+mn-ea"/>
              <a:cs typeface="+mn-cs"/>
            </a:rPr>
          </a:br>
          <a:endParaRPr lang="en-US" sz="1200" kern="1200" dirty="0">
            <a:solidFill>
              <a:srgbClr val="000000">
                <a:hueOff val="0"/>
                <a:satOff val="0"/>
                <a:lumOff val="0"/>
                <a:alphaOff val="0"/>
              </a:srgbClr>
            </a:solidFill>
            <a:latin typeface="Arial"/>
            <a:ea typeface="+mn-ea"/>
            <a:cs typeface="+mn-cs"/>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 Long-range planning for both sending and receiving communities is needed to protect or conserve water resources and mitigate future conditions.</a:t>
          </a: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300" kern="1200" dirty="0">
            <a:solidFill>
              <a:srgbClr val="000000">
                <a:hueOff val="0"/>
                <a:satOff val="0"/>
                <a:lumOff val="0"/>
                <a:alphaOff val="0"/>
              </a:srgbClr>
            </a:solidFill>
            <a:latin typeface="Arial"/>
            <a:ea typeface="+mn-ea"/>
            <a:cs typeface="+mn-cs"/>
          </a:endParaRPr>
        </a:p>
        <a:p>
          <a:pPr marL="114300" lvl="1" indent="0" algn="l" defTabSz="666750">
            <a:lnSpc>
              <a:spcPct val="90000"/>
            </a:lnSpc>
            <a:spcBef>
              <a:spcPct val="0"/>
            </a:spcBef>
            <a:spcAft>
              <a:spcPct val="15000"/>
            </a:spcAft>
            <a:buChar char="•"/>
          </a:pPr>
          <a:endParaRPr lang="en-US" sz="1500" kern="1200" dirty="0"/>
        </a:p>
      </dsp:txBody>
      <dsp:txXfrm>
        <a:off x="3055" y="760682"/>
        <a:ext cx="1837531" cy="4611600"/>
      </dsp:txXfrm>
    </dsp:sp>
    <dsp:sp modelId="{A9324A2B-D7B4-44CF-B13D-8066CF1E65AB}">
      <dsp:nvSpPr>
        <dsp:cNvPr id="0" name=""/>
        <dsp:cNvSpPr/>
      </dsp:nvSpPr>
      <dsp:spPr>
        <a:xfrm>
          <a:off x="2097841" y="46384"/>
          <a:ext cx="1837531" cy="7142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Permitting and Negotiated Agreements</a:t>
          </a:r>
        </a:p>
      </dsp:txBody>
      <dsp:txXfrm>
        <a:off x="2097841" y="46384"/>
        <a:ext cx="1837531" cy="714298"/>
      </dsp:txXfrm>
    </dsp:sp>
    <dsp:sp modelId="{4935DDF6-2871-476C-867A-360A8182A574}">
      <dsp:nvSpPr>
        <dsp:cNvPr id="0" name=""/>
        <dsp:cNvSpPr/>
      </dsp:nvSpPr>
      <dsp:spPr>
        <a:xfrm>
          <a:off x="2097841" y="760682"/>
          <a:ext cx="1837531" cy="4611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Disagreement around necessity for and efficacy of permitting processes to mitigate impacts</a:t>
          </a:r>
          <a:br>
            <a:rPr lang="en-US" sz="1300" kern="1200" dirty="0"/>
          </a:br>
          <a:endParaRPr lang="en-US" sz="1300" kern="1200" dirty="0"/>
        </a:p>
        <a:p>
          <a:pPr marL="114300" lvl="1" indent="-114300" algn="l" defTabSz="577850">
            <a:lnSpc>
              <a:spcPct val="90000"/>
            </a:lnSpc>
            <a:spcBef>
              <a:spcPct val="0"/>
            </a:spcBef>
            <a:spcAft>
              <a:spcPct val="15000"/>
            </a:spcAft>
            <a:buChar char="•"/>
          </a:pPr>
          <a:r>
            <a:rPr lang="en-US" sz="1300" kern="1200" dirty="0"/>
            <a:t>Negotiated agreements (CRCA, Learning by Doing) could increase goodwill and lead to long term relationships and commitments</a:t>
          </a:r>
          <a:br>
            <a:rPr lang="en-US" sz="1300" kern="1200" dirty="0"/>
          </a:br>
          <a:endParaRPr lang="en-US" sz="1300" kern="1200" dirty="0"/>
        </a:p>
        <a:p>
          <a:pPr marL="114300" lvl="1" indent="-114300" algn="l" defTabSz="577850">
            <a:lnSpc>
              <a:spcPct val="90000"/>
            </a:lnSpc>
            <a:spcBef>
              <a:spcPct val="0"/>
            </a:spcBef>
            <a:spcAft>
              <a:spcPct val="15000"/>
            </a:spcAft>
            <a:buChar char="•"/>
          </a:pPr>
          <a:r>
            <a:rPr lang="en-US" sz="1300" kern="1200" dirty="0"/>
            <a:t>Disparity in resources available for negotiations created disparities between parties’ ability to participate evenly in permitting, environmental review, etc.</a:t>
          </a:r>
        </a:p>
      </dsp:txBody>
      <dsp:txXfrm>
        <a:off x="2097841" y="760682"/>
        <a:ext cx="1837531" cy="4611600"/>
      </dsp:txXfrm>
    </dsp:sp>
    <dsp:sp modelId="{8F9ABEFD-B6B2-4A55-BA14-EEB28B75445C}">
      <dsp:nvSpPr>
        <dsp:cNvPr id="0" name=""/>
        <dsp:cNvSpPr/>
      </dsp:nvSpPr>
      <dsp:spPr>
        <a:xfrm>
          <a:off x="4192627" y="46384"/>
          <a:ext cx="1837531" cy="7142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Stakeholder Involvement</a:t>
          </a:r>
        </a:p>
      </dsp:txBody>
      <dsp:txXfrm>
        <a:off x="4192627" y="46384"/>
        <a:ext cx="1837531" cy="714298"/>
      </dsp:txXfrm>
    </dsp:sp>
    <dsp:sp modelId="{0684A928-50EB-4DBE-B2B9-AB875B77D124}">
      <dsp:nvSpPr>
        <dsp:cNvPr id="0" name=""/>
        <dsp:cNvSpPr/>
      </dsp:nvSpPr>
      <dsp:spPr>
        <a:xfrm>
          <a:off x="4192627" y="760682"/>
          <a:ext cx="1837531" cy="4611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400" kern="1200" dirty="0"/>
            <a:t> </a:t>
          </a:r>
          <a:r>
            <a:rPr lang="en-US" sz="1300" kern="1200" dirty="0"/>
            <a:t>Trust building is important for reaching agreement</a:t>
          </a:r>
          <a:br>
            <a:rPr lang="en-US" sz="1300" kern="1200" dirty="0"/>
          </a:br>
          <a:endParaRPr lang="en-US" sz="1300" kern="1200" dirty="0"/>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t> Shifts in organizational culture opened the door to deeper dialogue</a:t>
          </a:r>
          <a:br>
            <a:rPr lang="en-US" sz="1300" kern="1200" dirty="0"/>
          </a:br>
          <a:endParaRPr lang="en-US" sz="1300" kern="1200" dirty="0"/>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t> During negotiations, coordination among and joint commenting from aligned parties or stakeholders can improve outcomes</a:t>
          </a:r>
        </a:p>
        <a:p>
          <a:pPr marL="114300" lvl="1" indent="0" algn="l" defTabSz="622300">
            <a:lnSpc>
              <a:spcPct val="90000"/>
            </a:lnSpc>
            <a:spcBef>
              <a:spcPct val="0"/>
            </a:spcBef>
            <a:spcAft>
              <a:spcPct val="15000"/>
            </a:spcAft>
            <a:buChar char="•"/>
          </a:pPr>
          <a:endParaRPr lang="en-US" sz="1200" kern="1200" dirty="0"/>
        </a:p>
        <a:p>
          <a:pPr marL="114300" lvl="1" indent="0" algn="l" defTabSz="622300">
            <a:lnSpc>
              <a:spcPct val="90000"/>
            </a:lnSpc>
            <a:spcBef>
              <a:spcPct val="0"/>
            </a:spcBef>
            <a:spcAft>
              <a:spcPct val="15000"/>
            </a:spcAft>
            <a:buChar char="•"/>
          </a:pPr>
          <a:endParaRPr lang="en-US" sz="1400" kern="1200" dirty="0"/>
        </a:p>
      </dsp:txBody>
      <dsp:txXfrm>
        <a:off x="4192627" y="760682"/>
        <a:ext cx="1837531" cy="4611600"/>
      </dsp:txXfrm>
    </dsp:sp>
    <dsp:sp modelId="{B065D637-4411-4113-B7F0-7CC771E83D8D}">
      <dsp:nvSpPr>
        <dsp:cNvPr id="0" name=""/>
        <dsp:cNvSpPr/>
      </dsp:nvSpPr>
      <dsp:spPr>
        <a:xfrm>
          <a:off x="6287412" y="46384"/>
          <a:ext cx="1837531" cy="71429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Project Mitigation</a:t>
          </a:r>
        </a:p>
      </dsp:txBody>
      <dsp:txXfrm>
        <a:off x="6287412" y="46384"/>
        <a:ext cx="1837531" cy="714298"/>
      </dsp:txXfrm>
    </dsp:sp>
    <dsp:sp modelId="{3E5F53FF-FB73-4093-A601-3AC70C57C0B0}">
      <dsp:nvSpPr>
        <dsp:cNvPr id="0" name=""/>
        <dsp:cNvSpPr/>
      </dsp:nvSpPr>
      <dsp:spPr>
        <a:xfrm>
          <a:off x="6287412" y="760682"/>
          <a:ext cx="1837531" cy="46116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solidFill>
                <a:srgbClr val="000000">
                  <a:hueOff val="0"/>
                  <a:satOff val="0"/>
                  <a:lumOff val="0"/>
                  <a:alphaOff val="0"/>
                </a:srgbClr>
              </a:solidFill>
              <a:latin typeface="Arial"/>
              <a:ea typeface="+mn-ea"/>
              <a:cs typeface="+mn-cs"/>
            </a:rPr>
            <a:t> “Adaptive management” allows for changes in mitigation approach due to future conditions </a:t>
          </a:r>
          <a:br>
            <a:rPr lang="en-US" sz="1300" kern="1200" dirty="0">
              <a:solidFill>
                <a:srgbClr val="000000">
                  <a:hueOff val="0"/>
                  <a:satOff val="0"/>
                  <a:lumOff val="0"/>
                  <a:alphaOff val="0"/>
                </a:srgbClr>
              </a:solidFill>
              <a:latin typeface="Arial"/>
              <a:ea typeface="+mn-ea"/>
              <a:cs typeface="+mn-cs"/>
            </a:rPr>
          </a:br>
          <a:endParaRPr lang="en-US" sz="1300" kern="1200" dirty="0">
            <a:solidFill>
              <a:srgbClr val="000000">
                <a:hueOff val="0"/>
                <a:satOff val="0"/>
                <a:lumOff val="0"/>
                <a:alphaOff val="0"/>
              </a:srgbClr>
            </a:solidFill>
            <a:latin typeface="Arial"/>
            <a:ea typeface="+mn-ea"/>
            <a:cs typeface="+mn-cs"/>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solidFill>
                <a:srgbClr val="000000">
                  <a:hueOff val="0"/>
                  <a:satOff val="0"/>
                  <a:lumOff val="0"/>
                  <a:alphaOff val="0"/>
                </a:srgbClr>
              </a:solidFill>
              <a:latin typeface="Arial"/>
              <a:ea typeface="+mn-ea"/>
              <a:cs typeface="+mn-cs"/>
            </a:rPr>
            <a:t> Mitigating historic impacts as part of new mitigation measures helped improve environmental conditions</a:t>
          </a:r>
          <a:br>
            <a:rPr lang="en-US" sz="1300" kern="1200" dirty="0">
              <a:solidFill>
                <a:srgbClr val="000000">
                  <a:hueOff val="0"/>
                  <a:satOff val="0"/>
                  <a:lumOff val="0"/>
                  <a:alphaOff val="0"/>
                </a:srgbClr>
              </a:solidFill>
              <a:latin typeface="Arial"/>
              <a:ea typeface="+mn-ea"/>
              <a:cs typeface="+mn-cs"/>
            </a:rPr>
          </a:br>
          <a:endParaRPr lang="en-US" sz="1300" kern="1200" dirty="0">
            <a:solidFill>
              <a:srgbClr val="000000">
                <a:hueOff val="0"/>
                <a:satOff val="0"/>
                <a:lumOff val="0"/>
                <a:alphaOff val="0"/>
              </a:srgbClr>
            </a:solidFill>
            <a:latin typeface="Arial"/>
            <a:ea typeface="+mn-ea"/>
            <a:cs typeface="+mn-cs"/>
          </a:endParaRPr>
        </a:p>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300" kern="1200" dirty="0"/>
            <a:t> It can be challenging to address socio-economic impacts of water transfers if stakeholders are engaging as individual actors (farmers)</a:t>
          </a:r>
        </a:p>
        <a:p>
          <a:pPr marL="114300" lvl="1" indent="0" algn="l" defTabSz="622300">
            <a:lnSpc>
              <a:spcPct val="90000"/>
            </a:lnSpc>
            <a:spcBef>
              <a:spcPct val="0"/>
            </a:spcBef>
            <a:spcAft>
              <a:spcPct val="15000"/>
            </a:spcAft>
          </a:pPr>
          <a:endParaRPr lang="en-US" sz="1300" kern="1200" dirty="0"/>
        </a:p>
      </dsp:txBody>
      <dsp:txXfrm>
        <a:off x="6287412" y="760682"/>
        <a:ext cx="1837531" cy="4611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0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uroragov.org/residents/water/water_system/water_sources/prairie_water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outhmetrowater.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0" name="Google Shape;38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Corinne’s problem statement was:</a:t>
            </a:r>
          </a:p>
          <a:p>
            <a:endParaRPr lang="en-US" dirty="0"/>
          </a:p>
          <a:p>
            <a:pPr marL="305846" marR="319604" indent="-285739" defTabSz="761970">
              <a:spcBef>
                <a:spcPts val="83"/>
              </a:spcBef>
              <a:buClrTx/>
              <a:buFont typeface="Arial"/>
              <a:buChar char="•"/>
            </a:pPr>
            <a:r>
              <a:rPr lang="en-US" sz="1200" b="1" dirty="0">
                <a:solidFill>
                  <a:srgbClr val="231F20"/>
                </a:solidFill>
                <a:latin typeface="Arial" panose="020B0604020202020204" pitchFamily="34" charset="0"/>
                <a:ea typeface="Calibri"/>
                <a:cs typeface="Arial" panose="020B0604020202020204" pitchFamily="34" charset="0"/>
              </a:rPr>
              <a:t>The</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75" dirty="0">
                <a:solidFill>
                  <a:srgbClr val="231F20"/>
                </a:solidFill>
                <a:latin typeface="Arial" panose="020B0604020202020204" pitchFamily="34" charset="0"/>
                <a:ea typeface="Calibri"/>
                <a:cs typeface="Arial" panose="020B0604020202020204" pitchFamily="34" charset="0"/>
              </a:rPr>
              <a:t>fate</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79" dirty="0">
                <a:solidFill>
                  <a:srgbClr val="231F20"/>
                </a:solidFill>
                <a:latin typeface="Arial" panose="020B0604020202020204" pitchFamily="34" charset="0"/>
                <a:ea typeface="Calibri"/>
                <a:cs typeface="Arial" panose="020B0604020202020204" pitchFamily="34" charset="0"/>
              </a:rPr>
              <a:t>of</a:t>
            </a:r>
            <a:r>
              <a:rPr lang="en-US" sz="1200" b="1" spc="-33" dirty="0">
                <a:solidFill>
                  <a:srgbClr val="231F20"/>
                </a:solidFill>
                <a:latin typeface="Arial" panose="020B0604020202020204" pitchFamily="34" charset="0"/>
                <a:ea typeface="Calibri"/>
                <a:cs typeface="Arial" panose="020B0604020202020204" pitchFamily="34" charset="0"/>
              </a:rPr>
              <a:t> </a:t>
            </a:r>
            <a:r>
              <a:rPr lang="en-US" sz="1200" b="1" spc="62" dirty="0">
                <a:solidFill>
                  <a:srgbClr val="231F20"/>
                </a:solidFill>
                <a:latin typeface="Arial" panose="020B0604020202020204" pitchFamily="34" charset="0"/>
                <a:ea typeface="Calibri"/>
                <a:cs typeface="Arial" panose="020B0604020202020204" pitchFamily="34" charset="0"/>
              </a:rPr>
              <a:t>water</a:t>
            </a:r>
            <a:r>
              <a:rPr lang="en-US" sz="1200" b="1" dirty="0">
                <a:solidFill>
                  <a:srgbClr val="231F20"/>
                </a:solidFill>
                <a:latin typeface="Arial" panose="020B0604020202020204" pitchFamily="34" charset="0"/>
                <a:ea typeface="Calibri"/>
                <a:cs typeface="Arial" panose="020B0604020202020204" pitchFamily="34" charset="0"/>
              </a:rPr>
              <a:t> </a:t>
            </a:r>
            <a:r>
              <a:rPr lang="en-US" sz="1200" b="1" spc="46" dirty="0">
                <a:solidFill>
                  <a:srgbClr val="231F20"/>
                </a:solidFill>
                <a:latin typeface="Arial" panose="020B0604020202020204" pitchFamily="34" charset="0"/>
                <a:ea typeface="Calibri"/>
                <a:cs typeface="Arial" panose="020B0604020202020204" pitchFamily="34" charset="0"/>
              </a:rPr>
              <a:t>in</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62" dirty="0">
                <a:solidFill>
                  <a:srgbClr val="231F20"/>
                </a:solidFill>
                <a:latin typeface="Arial" panose="020B0604020202020204" pitchFamily="34" charset="0"/>
                <a:ea typeface="Calibri"/>
                <a:cs typeface="Arial" panose="020B0604020202020204" pitchFamily="34" charset="0"/>
              </a:rPr>
              <a:t>Colorado</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95" dirty="0">
                <a:solidFill>
                  <a:srgbClr val="231F20"/>
                </a:solidFill>
                <a:latin typeface="Arial" panose="020B0604020202020204" pitchFamily="34" charset="0"/>
                <a:ea typeface="Calibri"/>
                <a:cs typeface="Arial" panose="020B0604020202020204" pitchFamily="34" charset="0"/>
              </a:rPr>
              <a:t>is</a:t>
            </a:r>
            <a:r>
              <a:rPr lang="en-US" sz="1200" b="1" spc="21" dirty="0">
                <a:solidFill>
                  <a:srgbClr val="231F20"/>
                </a:solidFill>
                <a:latin typeface="Arial" panose="020B0604020202020204" pitchFamily="34" charset="0"/>
                <a:ea typeface="Calibri"/>
                <a:cs typeface="Arial" panose="020B0604020202020204" pitchFamily="34" charset="0"/>
              </a:rPr>
              <a:t> </a:t>
            </a:r>
            <a:r>
              <a:rPr lang="en-US" sz="1200" b="1" spc="87" dirty="0">
                <a:solidFill>
                  <a:srgbClr val="231F20"/>
                </a:solidFill>
                <a:latin typeface="Arial" panose="020B0604020202020204" pitchFamily="34" charset="0"/>
                <a:ea typeface="Calibri"/>
                <a:cs typeface="Arial" panose="020B0604020202020204" pitchFamily="34" charset="0"/>
              </a:rPr>
              <a:t>closely</a:t>
            </a:r>
            <a:r>
              <a:rPr lang="en-US" sz="1200" b="1" spc="-21" dirty="0">
                <a:solidFill>
                  <a:srgbClr val="231F20"/>
                </a:solidFill>
                <a:latin typeface="Arial" panose="020B0604020202020204" pitchFamily="34" charset="0"/>
                <a:ea typeface="Calibri"/>
                <a:cs typeface="Arial" panose="020B0604020202020204" pitchFamily="34" charset="0"/>
              </a:rPr>
              <a:t> </a:t>
            </a:r>
            <a:r>
              <a:rPr lang="en-US" sz="1200" b="1" spc="112" dirty="0">
                <a:solidFill>
                  <a:srgbClr val="231F20"/>
                </a:solidFill>
                <a:latin typeface="Arial" panose="020B0604020202020204" pitchFamily="34" charset="0"/>
                <a:ea typeface="Calibri"/>
                <a:cs typeface="Arial" panose="020B0604020202020204" pitchFamily="34" charset="0"/>
              </a:rPr>
              <a:t>connected</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54" dirty="0">
                <a:solidFill>
                  <a:srgbClr val="231F20"/>
                </a:solidFill>
                <a:latin typeface="Arial" panose="020B0604020202020204" pitchFamily="34" charset="0"/>
                <a:ea typeface="Calibri"/>
                <a:cs typeface="Arial" panose="020B0604020202020204" pitchFamily="34" charset="0"/>
              </a:rPr>
              <a:t>to</a:t>
            </a:r>
            <a:r>
              <a:rPr lang="en-US" sz="1200" b="1" spc="21" dirty="0">
                <a:solidFill>
                  <a:srgbClr val="231F20"/>
                </a:solidFill>
                <a:latin typeface="Arial" panose="020B0604020202020204" pitchFamily="34" charset="0"/>
                <a:ea typeface="Calibri"/>
                <a:cs typeface="Arial" panose="020B0604020202020204" pitchFamily="34" charset="0"/>
              </a:rPr>
              <a:t> </a:t>
            </a:r>
            <a:r>
              <a:rPr lang="en-US" sz="1200" b="1" spc="62" dirty="0">
                <a:solidFill>
                  <a:srgbClr val="231F20"/>
                </a:solidFill>
                <a:latin typeface="Arial" panose="020B0604020202020204" pitchFamily="34" charset="0"/>
                <a:ea typeface="Calibri"/>
                <a:cs typeface="Arial" panose="020B0604020202020204" pitchFamily="34" charset="0"/>
              </a:rPr>
              <a:t>its </a:t>
            </a:r>
            <a:r>
              <a:rPr lang="en-US" sz="1200" b="1" spc="71" dirty="0">
                <a:solidFill>
                  <a:srgbClr val="231F20"/>
                </a:solidFill>
                <a:latin typeface="Arial" panose="020B0604020202020204" pitchFamily="34" charset="0"/>
                <a:ea typeface="Calibri"/>
                <a:cs typeface="Arial" panose="020B0604020202020204" pitchFamily="34" charset="0"/>
              </a:rPr>
              <a:t>population</a:t>
            </a:r>
            <a:r>
              <a:rPr lang="en-US" sz="1200" b="1" spc="21" dirty="0">
                <a:solidFill>
                  <a:srgbClr val="231F20"/>
                </a:solidFill>
                <a:latin typeface="Arial" panose="020B0604020202020204" pitchFamily="34" charset="0"/>
                <a:ea typeface="Calibri"/>
                <a:cs typeface="Arial" panose="020B0604020202020204" pitchFamily="34" charset="0"/>
              </a:rPr>
              <a:t> </a:t>
            </a:r>
            <a:r>
              <a:rPr lang="en-US" sz="1200" b="1" spc="62" dirty="0">
                <a:solidFill>
                  <a:srgbClr val="231F20"/>
                </a:solidFill>
                <a:latin typeface="Arial" panose="020B0604020202020204" pitchFamily="34" charset="0"/>
                <a:ea typeface="Calibri"/>
                <a:cs typeface="Arial" panose="020B0604020202020204" pitchFamily="34" charset="0"/>
              </a:rPr>
              <a:t>growth,</a:t>
            </a:r>
            <a:r>
              <a:rPr lang="en-US" sz="1200" b="1" spc="-17" dirty="0">
                <a:solidFill>
                  <a:srgbClr val="231F20"/>
                </a:solidFill>
                <a:latin typeface="Arial" panose="020B0604020202020204" pitchFamily="34" charset="0"/>
                <a:ea typeface="Calibri"/>
                <a:cs typeface="Arial" panose="020B0604020202020204" pitchFamily="34" charset="0"/>
              </a:rPr>
              <a:t> </a:t>
            </a:r>
            <a:r>
              <a:rPr lang="en-US" sz="1200" b="1" spc="67" dirty="0">
                <a:solidFill>
                  <a:srgbClr val="231F20"/>
                </a:solidFill>
                <a:latin typeface="Arial" panose="020B0604020202020204" pitchFamily="34" charset="0"/>
                <a:ea typeface="Calibri"/>
                <a:cs typeface="Arial" panose="020B0604020202020204" pitchFamily="34" charset="0"/>
              </a:rPr>
              <a:t>economy,</a:t>
            </a:r>
            <a:r>
              <a:rPr lang="en-US" sz="1200" b="1" spc="-12" dirty="0">
                <a:solidFill>
                  <a:srgbClr val="231F20"/>
                </a:solidFill>
                <a:latin typeface="Arial" panose="020B0604020202020204" pitchFamily="34" charset="0"/>
                <a:ea typeface="Calibri"/>
                <a:cs typeface="Arial" panose="020B0604020202020204" pitchFamily="34" charset="0"/>
              </a:rPr>
              <a:t> </a:t>
            </a:r>
            <a:r>
              <a:rPr lang="en-US" sz="1200" b="1" spc="87" dirty="0">
                <a:solidFill>
                  <a:srgbClr val="231F20"/>
                </a:solidFill>
                <a:latin typeface="Arial" panose="020B0604020202020204" pitchFamily="34" charset="0"/>
                <a:ea typeface="Calibri"/>
                <a:cs typeface="Arial" panose="020B0604020202020204" pitchFamily="34" charset="0"/>
              </a:rPr>
              <a:t>and</a:t>
            </a:r>
            <a:r>
              <a:rPr lang="en-US" sz="1200" b="1" spc="21" dirty="0">
                <a:solidFill>
                  <a:srgbClr val="231F20"/>
                </a:solidFill>
                <a:latin typeface="Arial" panose="020B0604020202020204" pitchFamily="34" charset="0"/>
                <a:ea typeface="Calibri"/>
                <a:cs typeface="Arial" panose="020B0604020202020204" pitchFamily="34" charset="0"/>
              </a:rPr>
              <a:t> </a:t>
            </a:r>
            <a:r>
              <a:rPr lang="en-US" sz="1200" b="1" spc="58" dirty="0">
                <a:solidFill>
                  <a:srgbClr val="231F20"/>
                </a:solidFill>
                <a:latin typeface="Arial" panose="020B0604020202020204" pitchFamily="34" charset="0"/>
                <a:ea typeface="Calibri"/>
                <a:cs typeface="Arial" panose="020B0604020202020204" pitchFamily="34" charset="0"/>
              </a:rPr>
              <a:t>culture.</a:t>
            </a:r>
            <a:endParaRPr lang="en-US" sz="1200" dirty="0">
              <a:latin typeface="Arial" panose="020B0604020202020204" pitchFamily="34" charset="0"/>
              <a:ea typeface="Calibri"/>
              <a:cs typeface="Arial" panose="020B0604020202020204" pitchFamily="34" charset="0"/>
            </a:endParaRPr>
          </a:p>
          <a:p>
            <a:pPr marL="285739" indent="-285739" defTabSz="761970">
              <a:spcBef>
                <a:spcPts val="600"/>
              </a:spcBef>
              <a:buClrTx/>
              <a:buFont typeface="Arial"/>
              <a:buChar char="•"/>
            </a:pPr>
            <a:endParaRPr lang="en-US" sz="1200" dirty="0">
              <a:solidFill>
                <a:sysClr val="windowText" lastClr="000000"/>
              </a:solidFill>
              <a:latin typeface="Arial" panose="020B0604020202020204" pitchFamily="34" charset="0"/>
              <a:cs typeface="Arial" panose="020B0604020202020204" pitchFamily="34" charset="0"/>
            </a:endParaRPr>
          </a:p>
          <a:p>
            <a:pPr marL="305846" marR="4233" indent="-285739" defTabSz="761970">
              <a:buClrTx/>
              <a:buFont typeface="Arial"/>
              <a:buChar char="•"/>
            </a:pPr>
            <a:r>
              <a:rPr lang="en-US" sz="1200" b="1" spc="42" dirty="0">
                <a:solidFill>
                  <a:srgbClr val="231F20"/>
                </a:solidFill>
                <a:latin typeface="Arial" panose="020B0604020202020204" pitchFamily="34" charset="0"/>
                <a:cs typeface="Arial" panose="020B0604020202020204" pitchFamily="34" charset="0"/>
              </a:rPr>
              <a:t>Different</a:t>
            </a:r>
            <a:r>
              <a:rPr lang="en-US" sz="1200" b="1" spc="8" dirty="0">
                <a:solidFill>
                  <a:srgbClr val="231F20"/>
                </a:solidFill>
                <a:latin typeface="Arial" panose="020B0604020202020204" pitchFamily="34" charset="0"/>
                <a:cs typeface="Arial" panose="020B0604020202020204" pitchFamily="34" charset="0"/>
              </a:rPr>
              <a:t> </a:t>
            </a:r>
            <a:r>
              <a:rPr lang="en-US" sz="1200" b="1" spc="83" dirty="0">
                <a:solidFill>
                  <a:srgbClr val="231F20"/>
                </a:solidFill>
                <a:latin typeface="Arial" panose="020B0604020202020204" pitchFamily="34" charset="0"/>
                <a:cs typeface="Arial" panose="020B0604020202020204" pitchFamily="34" charset="0"/>
              </a:rPr>
              <a:t>communities</a:t>
            </a:r>
            <a:r>
              <a:rPr lang="en-US" sz="1200" b="1" spc="12" dirty="0">
                <a:solidFill>
                  <a:srgbClr val="231F20"/>
                </a:solidFill>
                <a:latin typeface="Arial" panose="020B0604020202020204" pitchFamily="34" charset="0"/>
                <a:cs typeface="Arial" panose="020B0604020202020204" pitchFamily="34" charset="0"/>
              </a:rPr>
              <a:t> </a:t>
            </a:r>
            <a:r>
              <a:rPr lang="en-US" sz="1200" b="1" spc="71" dirty="0">
                <a:solidFill>
                  <a:srgbClr val="231F20"/>
                </a:solidFill>
                <a:latin typeface="Arial" panose="020B0604020202020204" pitchFamily="34" charset="0"/>
                <a:cs typeface="Arial" panose="020B0604020202020204" pitchFamily="34" charset="0"/>
              </a:rPr>
              <a:t>have</a:t>
            </a:r>
            <a:r>
              <a:rPr lang="en-US" sz="1200" b="1" spc="12" dirty="0">
                <a:solidFill>
                  <a:srgbClr val="231F20"/>
                </a:solidFill>
                <a:latin typeface="Arial" panose="020B0604020202020204" pitchFamily="34" charset="0"/>
                <a:cs typeface="Arial" panose="020B0604020202020204" pitchFamily="34" charset="0"/>
              </a:rPr>
              <a:t> </a:t>
            </a:r>
            <a:r>
              <a:rPr lang="en-US" sz="1200" b="1" spc="62" dirty="0">
                <a:solidFill>
                  <a:srgbClr val="231F20"/>
                </a:solidFill>
                <a:latin typeface="Arial" panose="020B0604020202020204" pitchFamily="34" charset="0"/>
                <a:cs typeface="Arial" panose="020B0604020202020204" pitchFamily="34" charset="0"/>
              </a:rPr>
              <a:t>different</a:t>
            </a:r>
            <a:r>
              <a:rPr lang="en-US" sz="1200" b="1" spc="12" dirty="0">
                <a:solidFill>
                  <a:srgbClr val="231F20"/>
                </a:solidFill>
                <a:latin typeface="Arial" panose="020B0604020202020204" pitchFamily="34" charset="0"/>
                <a:cs typeface="Arial" panose="020B0604020202020204" pitchFamily="34" charset="0"/>
              </a:rPr>
              <a:t> </a:t>
            </a:r>
            <a:r>
              <a:rPr lang="en-US" sz="1200" b="1" spc="75" dirty="0">
                <a:solidFill>
                  <a:srgbClr val="231F20"/>
                </a:solidFill>
                <a:latin typeface="Arial" panose="020B0604020202020204" pitchFamily="34" charset="0"/>
                <a:cs typeface="Arial" panose="020B0604020202020204" pitchFamily="34" charset="0"/>
              </a:rPr>
              <a:t>levels</a:t>
            </a:r>
            <a:r>
              <a:rPr lang="en-US" sz="1200" b="1" spc="12" dirty="0">
                <a:solidFill>
                  <a:srgbClr val="231F20"/>
                </a:solidFill>
                <a:latin typeface="Arial" panose="020B0604020202020204" pitchFamily="34" charset="0"/>
                <a:cs typeface="Arial" panose="020B0604020202020204" pitchFamily="34" charset="0"/>
              </a:rPr>
              <a:t> </a:t>
            </a:r>
            <a:r>
              <a:rPr lang="en-US" sz="1200" b="1" spc="79" dirty="0">
                <a:solidFill>
                  <a:srgbClr val="231F20"/>
                </a:solidFill>
                <a:latin typeface="Arial" panose="020B0604020202020204" pitchFamily="34" charset="0"/>
                <a:cs typeface="Arial" panose="020B0604020202020204" pitchFamily="34" charset="0"/>
              </a:rPr>
              <a:t>of</a:t>
            </a:r>
            <a:r>
              <a:rPr lang="en-US" sz="1200" b="1" spc="-50" dirty="0">
                <a:solidFill>
                  <a:srgbClr val="231F20"/>
                </a:solidFill>
                <a:latin typeface="Arial" panose="020B0604020202020204" pitchFamily="34" charset="0"/>
                <a:cs typeface="Arial" panose="020B0604020202020204" pitchFamily="34" charset="0"/>
              </a:rPr>
              <a:t> </a:t>
            </a:r>
            <a:r>
              <a:rPr lang="en-US" sz="1200" b="1" spc="50" dirty="0">
                <a:solidFill>
                  <a:srgbClr val="231F20"/>
                </a:solidFill>
                <a:latin typeface="Arial" panose="020B0604020202020204" pitchFamily="34" charset="0"/>
                <a:cs typeface="Arial" panose="020B0604020202020204" pitchFamily="34" charset="0"/>
              </a:rPr>
              <a:t>vulnerability </a:t>
            </a:r>
            <a:r>
              <a:rPr lang="en-US" sz="1200" b="1" spc="54" dirty="0">
                <a:solidFill>
                  <a:srgbClr val="231F20"/>
                </a:solidFill>
                <a:latin typeface="Arial" panose="020B0604020202020204" pitchFamily="34" charset="0"/>
                <a:cs typeface="Arial" panose="020B0604020202020204" pitchFamily="34" charset="0"/>
              </a:rPr>
              <a:t>to</a:t>
            </a:r>
            <a:r>
              <a:rPr lang="en-US" sz="1200" b="1" spc="-8" dirty="0">
                <a:solidFill>
                  <a:srgbClr val="231F20"/>
                </a:solidFill>
                <a:latin typeface="Arial" panose="020B0604020202020204" pitchFamily="34" charset="0"/>
                <a:cs typeface="Arial" panose="020B0604020202020204" pitchFamily="34" charset="0"/>
              </a:rPr>
              <a:t> </a:t>
            </a:r>
            <a:r>
              <a:rPr lang="en-US" sz="1200" b="1" spc="62" dirty="0">
                <a:solidFill>
                  <a:srgbClr val="231F20"/>
                </a:solidFill>
                <a:latin typeface="Arial" panose="020B0604020202020204" pitchFamily="34" charset="0"/>
                <a:cs typeface="Arial" panose="020B0604020202020204" pitchFamily="34" charset="0"/>
              </a:rPr>
              <a:t>water</a:t>
            </a:r>
            <a:r>
              <a:rPr lang="en-US" sz="1200" b="1" spc="-8" dirty="0">
                <a:solidFill>
                  <a:srgbClr val="231F20"/>
                </a:solidFill>
                <a:latin typeface="Arial" panose="020B0604020202020204" pitchFamily="34" charset="0"/>
                <a:cs typeface="Arial" panose="020B0604020202020204" pitchFamily="34" charset="0"/>
              </a:rPr>
              <a:t> </a:t>
            </a:r>
            <a:r>
              <a:rPr lang="en-US" sz="1200" b="1" spc="75" dirty="0">
                <a:solidFill>
                  <a:srgbClr val="231F20"/>
                </a:solidFill>
                <a:latin typeface="Arial" panose="020B0604020202020204" pitchFamily="34" charset="0"/>
                <a:cs typeface="Arial" panose="020B0604020202020204" pitchFamily="34" charset="0"/>
              </a:rPr>
              <a:t>scarcity.</a:t>
            </a:r>
            <a:endParaRPr lang="en-US" sz="1200" dirty="0">
              <a:solidFill>
                <a:sysClr val="windowText" lastClr="000000"/>
              </a:solidFill>
              <a:latin typeface="Arial" panose="020B0604020202020204" pitchFamily="34" charset="0"/>
              <a:cs typeface="Arial" panose="020B0604020202020204" pitchFamily="34" charset="0"/>
            </a:endParaRPr>
          </a:p>
          <a:p>
            <a:pPr marL="285739" indent="-285739" defTabSz="761970">
              <a:spcBef>
                <a:spcPts val="1017"/>
              </a:spcBef>
              <a:buClrTx/>
              <a:buFont typeface="Arial"/>
              <a:buChar char="•"/>
            </a:pPr>
            <a:endParaRPr lang="en-US" sz="1200" dirty="0">
              <a:solidFill>
                <a:sysClr val="windowText" lastClr="000000"/>
              </a:solidFill>
              <a:latin typeface="Arial" panose="020B0604020202020204" pitchFamily="34" charset="0"/>
              <a:cs typeface="Arial" panose="020B0604020202020204" pitchFamily="34" charset="0"/>
            </a:endParaRPr>
          </a:p>
          <a:p>
            <a:pPr marL="296321" marR="568302" indent="-285739" defTabSz="761970">
              <a:buClrTx/>
              <a:buFont typeface="Arial"/>
              <a:buChar char="•"/>
            </a:pPr>
            <a:r>
              <a:rPr lang="en-US" sz="1200" b="1" dirty="0">
                <a:solidFill>
                  <a:srgbClr val="231F20"/>
                </a:solidFill>
                <a:latin typeface="Arial" panose="020B0604020202020204" pitchFamily="34" charset="0"/>
                <a:cs typeface="Arial" panose="020B0604020202020204" pitchFamily="34" charset="0"/>
              </a:rPr>
              <a:t>Water</a:t>
            </a:r>
            <a:r>
              <a:rPr lang="en-US" sz="1200" b="1" spc="4" dirty="0">
                <a:solidFill>
                  <a:srgbClr val="231F20"/>
                </a:solidFill>
                <a:latin typeface="Arial" panose="020B0604020202020204" pitchFamily="34" charset="0"/>
                <a:cs typeface="Arial" panose="020B0604020202020204" pitchFamily="34" charset="0"/>
              </a:rPr>
              <a:t> </a:t>
            </a:r>
            <a:r>
              <a:rPr lang="en-US" sz="1200" b="1" spc="83" dirty="0">
                <a:solidFill>
                  <a:srgbClr val="231F20"/>
                </a:solidFill>
                <a:latin typeface="Arial" panose="020B0604020202020204" pitchFamily="34" charset="0"/>
                <a:cs typeface="Arial" panose="020B0604020202020204" pitchFamily="34" charset="0"/>
              </a:rPr>
              <a:t>supply</a:t>
            </a:r>
            <a:r>
              <a:rPr lang="en-US" sz="1200" b="1" spc="-17" dirty="0">
                <a:solidFill>
                  <a:srgbClr val="231F20"/>
                </a:solidFill>
                <a:latin typeface="Arial" panose="020B0604020202020204" pitchFamily="34" charset="0"/>
                <a:cs typeface="Arial" panose="020B0604020202020204" pitchFamily="34" charset="0"/>
              </a:rPr>
              <a:t> </a:t>
            </a:r>
            <a:r>
              <a:rPr lang="en-US" sz="1200" b="1" spc="87" dirty="0">
                <a:solidFill>
                  <a:srgbClr val="231F20"/>
                </a:solidFill>
                <a:latin typeface="Arial" panose="020B0604020202020204" pitchFamily="34" charset="0"/>
                <a:cs typeface="Arial" panose="020B0604020202020204" pitchFamily="34" charset="0"/>
              </a:rPr>
              <a:t>and</a:t>
            </a:r>
            <a:r>
              <a:rPr lang="en-US" sz="1200" b="1" spc="25" dirty="0">
                <a:solidFill>
                  <a:srgbClr val="231F20"/>
                </a:solidFill>
                <a:latin typeface="Arial" panose="020B0604020202020204" pitchFamily="34" charset="0"/>
                <a:cs typeface="Arial" panose="020B0604020202020204" pitchFamily="34" charset="0"/>
              </a:rPr>
              <a:t> </a:t>
            </a:r>
            <a:r>
              <a:rPr lang="en-US" sz="1200" b="1" spc="87" dirty="0">
                <a:solidFill>
                  <a:srgbClr val="231F20"/>
                </a:solidFill>
                <a:latin typeface="Arial" panose="020B0604020202020204" pitchFamily="34" charset="0"/>
                <a:cs typeface="Arial" panose="020B0604020202020204" pitchFamily="34" charset="0"/>
              </a:rPr>
              <a:t>demand</a:t>
            </a:r>
            <a:r>
              <a:rPr lang="en-US" sz="1200" b="1" spc="21" dirty="0">
                <a:solidFill>
                  <a:srgbClr val="231F20"/>
                </a:solidFill>
                <a:latin typeface="Arial" panose="020B0604020202020204" pitchFamily="34" charset="0"/>
                <a:cs typeface="Arial" panose="020B0604020202020204" pitchFamily="34" charset="0"/>
              </a:rPr>
              <a:t> </a:t>
            </a:r>
            <a:r>
              <a:rPr lang="en-US" sz="1200" b="1" spc="142" dirty="0">
                <a:solidFill>
                  <a:srgbClr val="231F20"/>
                </a:solidFill>
                <a:latin typeface="Arial" panose="020B0604020202020204" pitchFamily="34" charset="0"/>
                <a:cs typeface="Arial" panose="020B0604020202020204" pitchFamily="34" charset="0"/>
              </a:rPr>
              <a:t>gaps</a:t>
            </a:r>
            <a:r>
              <a:rPr lang="en-US" sz="1200" b="1" spc="21" dirty="0">
                <a:solidFill>
                  <a:srgbClr val="231F20"/>
                </a:solidFill>
                <a:latin typeface="Arial" panose="020B0604020202020204" pitchFamily="34" charset="0"/>
                <a:cs typeface="Arial" panose="020B0604020202020204" pitchFamily="34" charset="0"/>
              </a:rPr>
              <a:t> </a:t>
            </a:r>
            <a:r>
              <a:rPr lang="en-US" sz="1200" b="1" spc="67" dirty="0">
                <a:solidFill>
                  <a:srgbClr val="231F20"/>
                </a:solidFill>
                <a:latin typeface="Arial" panose="020B0604020202020204" pitchFamily="34" charset="0"/>
                <a:cs typeface="Arial" panose="020B0604020202020204" pitchFamily="34" charset="0"/>
              </a:rPr>
              <a:t>already</a:t>
            </a:r>
            <a:r>
              <a:rPr lang="en-US" sz="1200" b="1" spc="-12" dirty="0">
                <a:solidFill>
                  <a:srgbClr val="231F20"/>
                </a:solidFill>
                <a:latin typeface="Arial" panose="020B0604020202020204" pitchFamily="34" charset="0"/>
                <a:cs typeface="Arial" panose="020B0604020202020204" pitchFamily="34" charset="0"/>
              </a:rPr>
              <a:t> </a:t>
            </a:r>
            <a:r>
              <a:rPr lang="en-US" sz="1200" b="1" spc="79" dirty="0">
                <a:solidFill>
                  <a:srgbClr val="231F20"/>
                </a:solidFill>
                <a:latin typeface="Arial" panose="020B0604020202020204" pitchFamily="34" charset="0"/>
                <a:cs typeface="Arial" panose="020B0604020202020204" pitchFamily="34" charset="0"/>
              </a:rPr>
              <a:t>exist</a:t>
            </a:r>
            <a:r>
              <a:rPr lang="en-US" sz="1200" b="1" spc="21" dirty="0">
                <a:solidFill>
                  <a:srgbClr val="231F20"/>
                </a:solidFill>
                <a:latin typeface="Arial" panose="020B0604020202020204" pitchFamily="34" charset="0"/>
                <a:cs typeface="Arial" panose="020B0604020202020204" pitchFamily="34" charset="0"/>
              </a:rPr>
              <a:t> </a:t>
            </a:r>
            <a:r>
              <a:rPr lang="en-US" sz="1200" b="1" spc="87" dirty="0">
                <a:solidFill>
                  <a:srgbClr val="231F20"/>
                </a:solidFill>
                <a:latin typeface="Arial" panose="020B0604020202020204" pitchFamily="34" charset="0"/>
                <a:cs typeface="Arial" panose="020B0604020202020204" pitchFamily="34" charset="0"/>
              </a:rPr>
              <a:t>and</a:t>
            </a:r>
            <a:r>
              <a:rPr lang="en-US" sz="1200" b="1" spc="25" dirty="0">
                <a:solidFill>
                  <a:srgbClr val="231F20"/>
                </a:solidFill>
                <a:latin typeface="Arial" panose="020B0604020202020204" pitchFamily="34" charset="0"/>
                <a:cs typeface="Arial" panose="020B0604020202020204" pitchFamily="34" charset="0"/>
              </a:rPr>
              <a:t> </a:t>
            </a:r>
            <a:r>
              <a:rPr lang="en-US" sz="1200" b="1" spc="54" dirty="0">
                <a:solidFill>
                  <a:srgbClr val="231F20"/>
                </a:solidFill>
                <a:latin typeface="Arial" panose="020B0604020202020204" pitchFamily="34" charset="0"/>
                <a:cs typeface="Arial" panose="020B0604020202020204" pitchFamily="34" charset="0"/>
              </a:rPr>
              <a:t>are </a:t>
            </a:r>
            <a:r>
              <a:rPr lang="en-US" sz="1200" b="1" spc="100" dirty="0">
                <a:solidFill>
                  <a:srgbClr val="231F20"/>
                </a:solidFill>
                <a:latin typeface="Arial" panose="020B0604020202020204" pitchFamily="34" charset="0"/>
                <a:cs typeface="Arial" panose="020B0604020202020204" pitchFamily="34" charset="0"/>
              </a:rPr>
              <a:t>forecasted</a:t>
            </a:r>
            <a:r>
              <a:rPr lang="en-US" sz="1200" b="1" spc="4" dirty="0">
                <a:solidFill>
                  <a:srgbClr val="231F20"/>
                </a:solidFill>
                <a:latin typeface="Arial" panose="020B0604020202020204" pitchFamily="34" charset="0"/>
                <a:cs typeface="Arial" panose="020B0604020202020204" pitchFamily="34" charset="0"/>
              </a:rPr>
              <a:t> </a:t>
            </a:r>
            <a:r>
              <a:rPr lang="en-US" sz="1200" b="1" spc="54" dirty="0">
                <a:solidFill>
                  <a:srgbClr val="231F20"/>
                </a:solidFill>
                <a:latin typeface="Arial" panose="020B0604020202020204" pitchFamily="34" charset="0"/>
                <a:cs typeface="Arial" panose="020B0604020202020204" pitchFamily="34" charset="0"/>
              </a:rPr>
              <a:t>to</a:t>
            </a:r>
            <a:r>
              <a:rPr lang="en-US" sz="1200" b="1" spc="8" dirty="0">
                <a:solidFill>
                  <a:srgbClr val="231F20"/>
                </a:solidFill>
                <a:latin typeface="Arial" panose="020B0604020202020204" pitchFamily="34" charset="0"/>
                <a:cs typeface="Arial" panose="020B0604020202020204" pitchFamily="34" charset="0"/>
              </a:rPr>
              <a:t> </a:t>
            </a:r>
            <a:r>
              <a:rPr lang="en-US" sz="1200" b="1" spc="71" dirty="0">
                <a:solidFill>
                  <a:srgbClr val="231F20"/>
                </a:solidFill>
                <a:latin typeface="Arial" panose="020B0604020202020204" pitchFamily="34" charset="0"/>
                <a:cs typeface="Arial" panose="020B0604020202020204" pitchFamily="34" charset="0"/>
              </a:rPr>
              <a:t>increase.</a:t>
            </a:r>
            <a:br>
              <a:rPr lang="en-US" sz="1200" b="1" spc="71" dirty="0">
                <a:solidFill>
                  <a:srgbClr val="231F20"/>
                </a:solidFill>
                <a:latin typeface="Arial" panose="020B0604020202020204" pitchFamily="34" charset="0"/>
                <a:cs typeface="Arial" panose="020B0604020202020204" pitchFamily="34" charset="0"/>
              </a:rPr>
            </a:br>
            <a:endParaRPr lang="en-US" sz="1200" b="1" spc="71" dirty="0">
              <a:solidFill>
                <a:srgbClr val="231F20"/>
              </a:solidFill>
              <a:latin typeface="Arial" panose="020B0604020202020204" pitchFamily="34" charset="0"/>
              <a:ea typeface="Calibri"/>
              <a:cs typeface="Arial" panose="020B0604020202020204" pitchFamily="34" charset="0"/>
            </a:endParaRPr>
          </a:p>
          <a:p>
            <a:pPr marL="296321" marR="568302" indent="-285739" defTabSz="761970">
              <a:buClrTx/>
              <a:buFont typeface="Arial"/>
              <a:buChar char="•"/>
            </a:pPr>
            <a:r>
              <a:rPr lang="en-US" sz="1200" b="1" spc="71" dirty="0">
                <a:solidFill>
                  <a:srgbClr val="231F20"/>
                </a:solidFill>
                <a:latin typeface="Arial" panose="020B0604020202020204" pitchFamily="34" charset="0"/>
                <a:ea typeface="Calibri"/>
                <a:cs typeface="Arial" panose="020B0604020202020204" pitchFamily="34" charset="0"/>
              </a:rPr>
              <a:t>Increasing water supply often involves the transfer of water, which has significant costs and impacts to communities in other parts of the state, to industries such as agriculture, and to ecosystems and recreational economies.</a:t>
            </a:r>
            <a:br>
              <a:rPr lang="en-US" sz="1200" b="1" spc="71" dirty="0">
                <a:solidFill>
                  <a:srgbClr val="231F20"/>
                </a:solidFill>
                <a:latin typeface="Arial" panose="020B0604020202020204" pitchFamily="34" charset="0"/>
                <a:ea typeface="Calibri"/>
                <a:cs typeface="Arial" panose="020B0604020202020204" pitchFamily="34" charset="0"/>
              </a:rPr>
            </a:br>
            <a:endParaRPr lang="en-US" sz="1200" dirty="0">
              <a:latin typeface="Arial" panose="020B0604020202020204" pitchFamily="34" charset="0"/>
              <a:ea typeface="Calibri"/>
              <a:cs typeface="Arial" panose="020B0604020202020204" pitchFamily="34" charset="0"/>
            </a:endParaRPr>
          </a:p>
          <a:p>
            <a:pPr marL="296321" marR="475173" indent="-285739" defTabSz="761970">
              <a:buClrTx/>
              <a:buFont typeface="Arial"/>
              <a:buChar char="•"/>
            </a:pPr>
            <a:r>
              <a:rPr lang="en-US" sz="1200" b="1" spc="71" dirty="0">
                <a:solidFill>
                  <a:srgbClr val="231F20"/>
                </a:solidFill>
                <a:latin typeface="Arial" panose="020B0604020202020204" pitchFamily="34" charset="0"/>
                <a:cs typeface="Arial" panose="020B0604020202020204" pitchFamily="34" charset="0"/>
              </a:rPr>
              <a:t>Planning</a:t>
            </a:r>
            <a:r>
              <a:rPr lang="en-US" sz="1200" b="1" spc="12" dirty="0">
                <a:solidFill>
                  <a:srgbClr val="231F20"/>
                </a:solidFill>
                <a:latin typeface="Arial" panose="020B0604020202020204" pitchFamily="34" charset="0"/>
                <a:cs typeface="Arial" panose="020B0604020202020204" pitchFamily="34" charset="0"/>
              </a:rPr>
              <a:t> </a:t>
            </a:r>
            <a:r>
              <a:rPr lang="en-US" sz="1200" b="1" spc="67" dirty="0">
                <a:solidFill>
                  <a:srgbClr val="231F20"/>
                </a:solidFill>
                <a:latin typeface="Arial" panose="020B0604020202020204" pitchFamily="34" charset="0"/>
                <a:cs typeface="Arial" panose="020B0604020202020204" pitchFamily="34" charset="0"/>
              </a:rPr>
              <a:t>for</a:t>
            </a:r>
            <a:r>
              <a:rPr lang="en-US" sz="1200" b="1" dirty="0">
                <a:solidFill>
                  <a:srgbClr val="231F20"/>
                </a:solidFill>
                <a:latin typeface="Arial" panose="020B0604020202020204" pitchFamily="34" charset="0"/>
                <a:cs typeface="Arial" panose="020B0604020202020204" pitchFamily="34" charset="0"/>
              </a:rPr>
              <a:t> </a:t>
            </a:r>
            <a:r>
              <a:rPr lang="en-US" sz="1200" b="1" spc="71" dirty="0">
                <a:solidFill>
                  <a:srgbClr val="231F20"/>
                </a:solidFill>
                <a:latin typeface="Arial" panose="020B0604020202020204" pitchFamily="34" charset="0"/>
                <a:cs typeface="Arial" panose="020B0604020202020204" pitchFamily="34" charset="0"/>
              </a:rPr>
              <a:t>more</a:t>
            </a:r>
            <a:r>
              <a:rPr lang="en-US" sz="1200" b="1" spc="17" dirty="0">
                <a:solidFill>
                  <a:srgbClr val="231F20"/>
                </a:solidFill>
                <a:latin typeface="Arial" panose="020B0604020202020204" pitchFamily="34" charset="0"/>
                <a:cs typeface="Arial" panose="020B0604020202020204" pitchFamily="34" charset="0"/>
              </a:rPr>
              <a:t> </a:t>
            </a:r>
            <a:r>
              <a:rPr lang="en-US" sz="1200" b="1" spc="67" dirty="0">
                <a:solidFill>
                  <a:srgbClr val="231F20"/>
                </a:solidFill>
                <a:latin typeface="Arial" panose="020B0604020202020204" pitchFamily="34" charset="0"/>
                <a:cs typeface="Arial" panose="020B0604020202020204" pitchFamily="34" charset="0"/>
              </a:rPr>
              <a:t>resilient</a:t>
            </a:r>
            <a:r>
              <a:rPr lang="en-US" sz="1200" b="1" spc="-4" dirty="0">
                <a:solidFill>
                  <a:srgbClr val="231F20"/>
                </a:solidFill>
                <a:latin typeface="Arial" panose="020B0604020202020204" pitchFamily="34" charset="0"/>
                <a:cs typeface="Arial" panose="020B0604020202020204" pitchFamily="34" charset="0"/>
              </a:rPr>
              <a:t> </a:t>
            </a:r>
            <a:r>
              <a:rPr lang="en-US" sz="1200" b="1" spc="62" dirty="0">
                <a:solidFill>
                  <a:srgbClr val="231F20"/>
                </a:solidFill>
                <a:latin typeface="Arial" panose="020B0604020202020204" pitchFamily="34" charset="0"/>
                <a:cs typeface="Arial" panose="020B0604020202020204" pitchFamily="34" charset="0"/>
              </a:rPr>
              <a:t>water</a:t>
            </a:r>
            <a:r>
              <a:rPr lang="en-US" sz="1200" b="1" dirty="0">
                <a:solidFill>
                  <a:srgbClr val="231F20"/>
                </a:solidFill>
                <a:latin typeface="Arial" panose="020B0604020202020204" pitchFamily="34" charset="0"/>
                <a:cs typeface="Arial" panose="020B0604020202020204" pitchFamily="34" charset="0"/>
              </a:rPr>
              <a:t> </a:t>
            </a:r>
            <a:r>
              <a:rPr lang="en-US" sz="1200" b="1" spc="83" dirty="0">
                <a:solidFill>
                  <a:srgbClr val="231F20"/>
                </a:solidFill>
                <a:latin typeface="Arial" panose="020B0604020202020204" pitchFamily="34" charset="0"/>
                <a:cs typeface="Arial" panose="020B0604020202020204" pitchFamily="34" charset="0"/>
              </a:rPr>
              <a:t>supply, while often occurs locally,</a:t>
            </a:r>
            <a:r>
              <a:rPr lang="en-US" sz="1200" b="1" spc="-21" dirty="0">
                <a:solidFill>
                  <a:srgbClr val="231F20"/>
                </a:solidFill>
                <a:latin typeface="Arial" panose="020B0604020202020204" pitchFamily="34" charset="0"/>
                <a:cs typeface="Arial" panose="020B0604020202020204" pitchFamily="34" charset="0"/>
              </a:rPr>
              <a:t> </a:t>
            </a:r>
            <a:r>
              <a:rPr lang="en-US" sz="1200" b="1" spc="95" dirty="0">
                <a:solidFill>
                  <a:srgbClr val="231F20"/>
                </a:solidFill>
                <a:latin typeface="Arial" panose="020B0604020202020204" pitchFamily="34" charset="0"/>
                <a:cs typeface="Arial" panose="020B0604020202020204" pitchFamily="34" charset="0"/>
              </a:rPr>
              <a:t>is</a:t>
            </a:r>
            <a:r>
              <a:rPr lang="en-US" sz="1200" b="1" spc="17" dirty="0">
                <a:solidFill>
                  <a:srgbClr val="231F20"/>
                </a:solidFill>
                <a:latin typeface="Arial" panose="020B0604020202020204" pitchFamily="34" charset="0"/>
                <a:cs typeface="Arial" panose="020B0604020202020204" pitchFamily="34" charset="0"/>
              </a:rPr>
              <a:t> </a:t>
            </a:r>
            <a:r>
              <a:rPr lang="en-US" sz="1200" b="1" spc="83" dirty="0">
                <a:solidFill>
                  <a:srgbClr val="231F20"/>
                </a:solidFill>
                <a:latin typeface="Arial" panose="020B0604020202020204" pitchFamily="34" charset="0"/>
                <a:cs typeface="Arial" panose="020B0604020202020204" pitchFamily="34" charset="0"/>
              </a:rPr>
              <a:t>a</a:t>
            </a:r>
            <a:r>
              <a:rPr lang="en-US" sz="1200" b="1" spc="17" dirty="0">
                <a:solidFill>
                  <a:srgbClr val="231F20"/>
                </a:solidFill>
                <a:latin typeface="Arial" panose="020B0604020202020204" pitchFamily="34" charset="0"/>
                <a:cs typeface="Arial" panose="020B0604020202020204" pitchFamily="34" charset="0"/>
              </a:rPr>
              <a:t> </a:t>
            </a:r>
            <a:r>
              <a:rPr lang="en-US" sz="1200" b="1" spc="71" dirty="0">
                <a:solidFill>
                  <a:srgbClr val="231F20"/>
                </a:solidFill>
                <a:latin typeface="Arial" panose="020B0604020202020204" pitchFamily="34" charset="0"/>
                <a:cs typeface="Arial" panose="020B0604020202020204" pitchFamily="34" charset="0"/>
              </a:rPr>
              <a:t>matter</a:t>
            </a:r>
            <a:r>
              <a:rPr lang="en-US" sz="1200" b="1" spc="-4" dirty="0">
                <a:solidFill>
                  <a:srgbClr val="231F20"/>
                </a:solidFill>
                <a:latin typeface="Arial" panose="020B0604020202020204" pitchFamily="34" charset="0"/>
                <a:cs typeface="Arial" panose="020B0604020202020204" pitchFamily="34" charset="0"/>
              </a:rPr>
              <a:t> </a:t>
            </a:r>
            <a:r>
              <a:rPr lang="en-US" sz="1200" b="1" spc="58" dirty="0">
                <a:solidFill>
                  <a:srgbClr val="231F20"/>
                </a:solidFill>
                <a:latin typeface="Arial" panose="020B0604020202020204" pitchFamily="34" charset="0"/>
                <a:cs typeface="Arial" panose="020B0604020202020204" pitchFamily="34" charset="0"/>
              </a:rPr>
              <a:t>of </a:t>
            </a:r>
            <a:r>
              <a:rPr lang="en-US" sz="1200" b="1" spc="79" dirty="0">
                <a:solidFill>
                  <a:srgbClr val="231F20"/>
                </a:solidFill>
                <a:latin typeface="Arial" panose="020B0604020202020204" pitchFamily="34" charset="0"/>
                <a:cs typeface="Arial" panose="020B0604020202020204" pitchFamily="34" charset="0"/>
              </a:rPr>
              <a:t>regional, state,</a:t>
            </a:r>
            <a:r>
              <a:rPr lang="en-US" sz="1200" b="1" spc="12" dirty="0">
                <a:solidFill>
                  <a:srgbClr val="231F20"/>
                </a:solidFill>
                <a:latin typeface="Arial" panose="020B0604020202020204" pitchFamily="34" charset="0"/>
                <a:cs typeface="Arial" panose="020B0604020202020204" pitchFamily="34" charset="0"/>
              </a:rPr>
              <a:t> </a:t>
            </a:r>
            <a:r>
              <a:rPr lang="en-US" sz="1200" b="1" spc="87" dirty="0">
                <a:solidFill>
                  <a:srgbClr val="231F20"/>
                </a:solidFill>
                <a:latin typeface="Arial" panose="020B0604020202020204" pitchFamily="34" charset="0"/>
                <a:cs typeface="Arial" panose="020B0604020202020204" pitchFamily="34" charset="0"/>
              </a:rPr>
              <a:t>and</a:t>
            </a:r>
            <a:r>
              <a:rPr lang="en-US" sz="1200" b="1" spc="17" dirty="0">
                <a:solidFill>
                  <a:srgbClr val="231F20"/>
                </a:solidFill>
                <a:latin typeface="Arial" panose="020B0604020202020204" pitchFamily="34" charset="0"/>
                <a:cs typeface="Arial" panose="020B0604020202020204" pitchFamily="34" charset="0"/>
              </a:rPr>
              <a:t> </a:t>
            </a:r>
            <a:r>
              <a:rPr lang="en-US" sz="1200" b="1" spc="58" dirty="0">
                <a:solidFill>
                  <a:srgbClr val="231F20"/>
                </a:solidFill>
                <a:latin typeface="Arial" panose="020B0604020202020204" pitchFamily="34" charset="0"/>
                <a:cs typeface="Arial" panose="020B0604020202020204" pitchFamily="34" charset="0"/>
              </a:rPr>
              <a:t>national</a:t>
            </a:r>
            <a:r>
              <a:rPr lang="en-US" sz="1200" b="1" spc="17" dirty="0">
                <a:solidFill>
                  <a:srgbClr val="231F20"/>
                </a:solidFill>
                <a:latin typeface="Arial" panose="020B0604020202020204" pitchFamily="34" charset="0"/>
                <a:cs typeface="Arial" panose="020B0604020202020204" pitchFamily="34" charset="0"/>
              </a:rPr>
              <a:t> </a:t>
            </a:r>
            <a:r>
              <a:rPr lang="en-US" sz="1200" b="1" spc="50" dirty="0">
                <a:solidFill>
                  <a:srgbClr val="231F20"/>
                </a:solidFill>
                <a:latin typeface="Arial" panose="020B0604020202020204" pitchFamily="34" charset="0"/>
                <a:cs typeface="Arial" panose="020B0604020202020204" pitchFamily="34" charset="0"/>
              </a:rPr>
              <a:t>interest.</a:t>
            </a:r>
            <a:endParaRPr lang="en-US" sz="1200" dirty="0">
              <a:solidFill>
                <a:sysClr val="windowText" lastClr="00000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784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listed in the order of frequency that Corinne heard these strategies mentioned. Some offer modifications to traditional approaches.</a:t>
            </a:r>
            <a:endParaRPr dirty="0"/>
          </a:p>
        </p:txBody>
      </p:sp>
      <p:sp>
        <p:nvSpPr>
          <p:cNvPr id="689" name="Google Shape;689;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can be said for the opportunities for regional collaboration – thinking regionally and pursuing projects to increase redundancy, cost share, support watershed health, and more</a:t>
            </a:r>
          </a:p>
          <a:p>
            <a:endParaRPr lang="en-US" dirty="0"/>
          </a:p>
          <a:p>
            <a:r>
              <a:rPr lang="en-US" dirty="0"/>
              <a:t>Examples: </a:t>
            </a:r>
          </a:p>
          <a:p>
            <a:pPr marL="171450" indent="-171450">
              <a:buFont typeface="Arial"/>
              <a:buChar char="•"/>
            </a:pPr>
            <a:r>
              <a:rPr lang="en-US" dirty="0"/>
              <a:t>Regional Planning: </a:t>
            </a:r>
            <a:r>
              <a:rPr lang="en-US" b="1" dirty="0">
                <a:highlight>
                  <a:srgbClr val="FFFF00"/>
                </a:highlight>
              </a:rPr>
              <a:t>San Luis Valley 1041 IGA</a:t>
            </a:r>
            <a:r>
              <a:rPr lang="en-US" dirty="0"/>
              <a:t>; Regional Planning Board</a:t>
            </a:r>
          </a:p>
          <a:p>
            <a:pPr marL="171450" indent="-171450">
              <a:buFont typeface="Arial"/>
              <a:buChar char="•"/>
            </a:pPr>
            <a:r>
              <a:rPr lang="en-US" dirty="0"/>
              <a:t>Interconnections and Shared Infrastructure: </a:t>
            </a:r>
            <a:r>
              <a:rPr lang="en-US" b="1" dirty="0"/>
              <a:t>physical connections between two water systems</a:t>
            </a:r>
            <a:r>
              <a:rPr lang="en-US" dirty="0"/>
              <a:t>. These connection points can be active at all times or only active when opened, such as during emergency situations. </a:t>
            </a:r>
            <a:r>
              <a:rPr lang="en-US" b="1" dirty="0"/>
              <a:t>Greeley and Evans share water treatment</a:t>
            </a:r>
            <a:r>
              <a:rPr lang="en-US" dirty="0"/>
              <a:t>. Shared reservoirs - split the cost of building or expanding a reservoir among different water providers proportional to the amount of storage they will have in the reservoir upon completion. Another way of sharing a reservoir is to lease storage space. </a:t>
            </a:r>
          </a:p>
          <a:p>
            <a:pPr marL="171450" indent="-171450">
              <a:buFont typeface="Arial"/>
              <a:buChar char="•"/>
            </a:pPr>
            <a:endParaRPr lang="en-US" dirty="0"/>
          </a:p>
          <a:p>
            <a:r>
              <a:rPr lang="en-US" dirty="0"/>
              <a:t>WISE: Thirteen entities, including Denver Water, established WISE, </a:t>
            </a:r>
            <a:r>
              <a:rPr lang="en-US" b="1" dirty="0"/>
              <a:t>Water, Infrastructure and Supply Efficiency</a:t>
            </a:r>
            <a:r>
              <a:rPr lang="en-US" dirty="0"/>
              <a:t>, as a regional partnership that provides new supply by combining unused capacities (storage space) in Aurora Water’s </a:t>
            </a:r>
            <a:r>
              <a:rPr lang="en-US" dirty="0">
                <a:hlinkClick r:id="rId3"/>
              </a:rPr>
              <a:t>Prairie Waters Project</a:t>
            </a:r>
            <a:r>
              <a:rPr lang="en-US" dirty="0"/>
              <a:t> with unused water supply from Denver and Aurora. During the years Denver and Aurora don’t need all of that water, and when excess capacity is available in Prairie Waters, 11 Douglas County entities that are part of the </a:t>
            </a:r>
            <a:r>
              <a:rPr lang="en-US" dirty="0">
                <a:hlinkClick r:id="rId4"/>
              </a:rPr>
              <a:t>South Metro Water Supply Authority</a:t>
            </a:r>
            <a:r>
              <a:rPr lang="en-US" dirty="0"/>
              <a:t> can buy the unused water to help reduce its reliance on nonrenewable groundwater.</a:t>
            </a:r>
          </a:p>
          <a:p>
            <a:pPr marL="171450" indent="-171450">
              <a:buFont typeface="Arial"/>
              <a:buChar char="•"/>
            </a:pPr>
            <a:endParaRPr lang="en-US" dirty="0"/>
          </a:p>
          <a:p>
            <a:pPr marL="171450" indent="-171450">
              <a:buFont typeface="Arial"/>
              <a:buChar char="•"/>
            </a:pPr>
            <a:r>
              <a:rPr lang="en-US" dirty="0"/>
              <a:t>Ditch partnerships:  help improve and repair infrastructure in ditches and diversions in order to retain more water throughout the system by losing less to leaks and faulty hardware. Leasing non-potable shares for outdoor watering to ensure the water is being put to beneficial use.</a:t>
            </a:r>
          </a:p>
          <a:p>
            <a:pPr marL="171450" indent="-171450">
              <a:buFont typeface="Arial"/>
              <a:buChar char="•"/>
            </a:pPr>
            <a:r>
              <a:rPr lang="en-US" dirty="0"/>
              <a:t>Alignment on drought response and land use regs – </a:t>
            </a:r>
            <a:r>
              <a:rPr lang="en-US" b="1" dirty="0"/>
              <a:t>reduce confusion </a:t>
            </a:r>
            <a:r>
              <a:rPr lang="en-US" dirty="0"/>
              <a:t>and prevent pitting communities against one another in seeking investment and development.</a:t>
            </a:r>
          </a:p>
          <a:p>
            <a:pPr marL="171450" indent="-171450">
              <a:buFont typeface="Arial"/>
              <a:buChar char="•"/>
            </a:pPr>
            <a:r>
              <a:rPr lang="en-US" dirty="0"/>
              <a:t>Watershed health partnerships – looking at </a:t>
            </a:r>
            <a:r>
              <a:rPr lang="en-US" b="1" dirty="0"/>
              <a:t>voluntary, coordinated releases of water from reservoirs when river flows fall too low for the ecology or recreational purposes</a:t>
            </a:r>
            <a:r>
              <a:rPr lang="en-US" dirty="0"/>
              <a:t>. – upper Arkansas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808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tool is very </a:t>
            </a:r>
            <a:r>
              <a:rPr lang="en-US" b="1" dirty="0"/>
              <a:t>resilience-centered</a:t>
            </a:r>
            <a:r>
              <a:rPr lang="en-US" dirty="0"/>
              <a:t>, focuses on diversification – not relying solely on non-renewable groundwater or on surface water from a single source like the Colorado River. Seeking a broad portfolio of water sources in order to reduce impacts of one source becoming impaired or unavailable (groundwater depletion, impacts of wildfires on watersheds and water storage (</a:t>
            </a:r>
            <a:r>
              <a:rPr lang="en-US" dirty="0" err="1"/>
              <a:t>hayman</a:t>
            </a:r>
            <a:r>
              <a:rPr lang="en-US" dirty="0"/>
              <a:t> fire for Denver Water, East troublesome fire for Northern Water 2020, </a:t>
            </a:r>
          </a:p>
          <a:p>
            <a:endParaRPr lang="en-US" dirty="0"/>
          </a:p>
          <a:p>
            <a:r>
              <a:rPr lang="en-US" dirty="0"/>
              <a:t>disruptions when infrastructure is damaged, prolonged drought...by relying on varied sources of water, adding redundancy to the system, and considering the right water for the right use.</a:t>
            </a:r>
          </a:p>
          <a:p>
            <a:endParaRPr lang="en-US" dirty="0"/>
          </a:p>
          <a:p>
            <a:r>
              <a:rPr lang="en-US" dirty="0"/>
              <a:t>Castle Rock intentionally setting goal to move away from Groundwater and in 2006 set a goal of having a 75% renewable water portfolio by 2050, and 100% by 2065. </a:t>
            </a:r>
          </a:p>
          <a:p>
            <a:endParaRPr lang="en-US" dirty="0"/>
          </a:p>
          <a:p>
            <a:r>
              <a:rPr lang="en-US" dirty="0"/>
              <a:t>Project 7 Water Authority was dependent on the Gunnison River, one treatment plant and one transmission line. Now a new water supply will be provided from the </a:t>
            </a:r>
            <a:r>
              <a:rPr lang="en-US" dirty="0" err="1"/>
              <a:t>Uncompahfre</a:t>
            </a:r>
            <a:r>
              <a:rPr lang="en-US" dirty="0"/>
              <a:t> River via the Ridgway reservoir. – new treatment plant and new ability to access existing water rights.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3902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more creative on storage - </a:t>
            </a:r>
          </a:p>
          <a:p>
            <a:endParaRPr lang="en-US"/>
          </a:p>
          <a:p>
            <a:r>
              <a:rPr lang="en-US"/>
              <a:t>Cities like Greeley, Castle Rock, and water providers in Arizona and California are pursuing </a:t>
            </a:r>
            <a:r>
              <a:rPr lang="en-US" b="1" dirty="0"/>
              <a:t>aquifer storage and recovery</a:t>
            </a:r>
            <a:r>
              <a:rPr lang="en-US"/>
              <a:t> (injecting water into aquifers during wet years to access again when needed). Other alternatives that are being considered include reducing evaporative losses from storage by protecting surface reservoirs with small plastic balls, modular dam or reservoir covers, and even solar panels to shade the reservoir from intense sun and heat.</a:t>
            </a:r>
          </a:p>
          <a:p>
            <a:endParaRPr lang="en-US"/>
          </a:p>
          <a:p>
            <a:r>
              <a:rPr lang="en-US"/>
              <a:t>Thinking about multi-purpose projects and more flexible water storage ideas such as repurposing gravel pits from mining into water storage.</a:t>
            </a:r>
          </a:p>
          <a:p>
            <a:endParaRPr lang="en-US"/>
          </a:p>
          <a:p>
            <a:r>
              <a:rPr lang="en-US"/>
              <a:t>Question? How many in the room think their communities have sufficient storage? If so, are there ways that storage could be optimized? How many are looking for additional storage opportunities?</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8849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discussions are happening at GWS. Anyone want to share anything they have recently implemented or are thinking about at the workshop to support the two-way communication between water availability and plans for growth?</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22895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Using every drop of legally consumable water as many times as possible before it moves downstream.</a:t>
            </a:r>
          </a:p>
          <a:p>
            <a:endParaRPr lang="en-US" dirty="0"/>
          </a:p>
          <a:p>
            <a:r>
              <a:rPr lang="en-US" dirty="0"/>
              <a:t>A range of approaches to water reuse:</a:t>
            </a:r>
          </a:p>
          <a:p>
            <a:endParaRPr lang="en-US" dirty="0"/>
          </a:p>
          <a:p>
            <a:r>
              <a:rPr lang="en-US" dirty="0"/>
              <a:t>Direct Potable Reuse: transforming </a:t>
            </a:r>
            <a:r>
              <a:rPr lang="en-US" b="1" dirty="0"/>
              <a:t>treated wastewater into a safe, reliable drinking water supply </a:t>
            </a:r>
            <a:r>
              <a:rPr lang="en-US" dirty="0"/>
              <a:t>through multiple phases of advanced water purification. </a:t>
            </a:r>
          </a:p>
          <a:p>
            <a:endParaRPr lang="en-US" dirty="0"/>
          </a:p>
          <a:p>
            <a:r>
              <a:rPr lang="en-US" dirty="0"/>
              <a:t>Indirect Potable Reuse: using an </a:t>
            </a:r>
            <a:r>
              <a:rPr lang="en-US" b="1" dirty="0"/>
              <a:t>environmental buffer</a:t>
            </a:r>
            <a:r>
              <a:rPr lang="en-US" dirty="0"/>
              <a:t>, such as a lake, stream, or groundwater aquifer, to store reusable water until it is treated again at a treatment facility. </a:t>
            </a:r>
          </a:p>
          <a:p>
            <a:endParaRPr lang="en-US" dirty="0"/>
          </a:p>
          <a:p>
            <a:r>
              <a:rPr lang="en-US" dirty="0"/>
              <a:t>Greywater Recycling: the reuse of </a:t>
            </a:r>
            <a:r>
              <a:rPr lang="en-US" b="1" dirty="0"/>
              <a:t>household water from sinks, showers, washing machines, and dishwashers </a:t>
            </a:r>
            <a:r>
              <a:rPr lang="en-US" dirty="0"/>
              <a:t>that does not contain serious contaminants (as from toilets) for toilet flushing or watering landscapes</a:t>
            </a:r>
          </a:p>
          <a:p>
            <a:endParaRPr lang="en-US" dirty="0"/>
          </a:p>
          <a:p>
            <a:r>
              <a:rPr lang="en-US" dirty="0"/>
              <a:t>Non-Potable Water </a:t>
            </a:r>
            <a:r>
              <a:rPr lang="en-US" b="1" dirty="0"/>
              <a:t>Recycling</a:t>
            </a:r>
            <a:r>
              <a:rPr lang="en-US" dirty="0"/>
              <a:t>: transforming treated wastewater to standards acceptable for irrigation or industrial purposes but not for drinking water. </a:t>
            </a:r>
          </a:p>
          <a:p>
            <a:endParaRPr lang="en-US" dirty="0"/>
          </a:p>
          <a:p>
            <a:r>
              <a:rPr lang="en-US" dirty="0"/>
              <a:t>Stormwater Capture and Reuse: collecting stormwater and rainwater to reuse directly for irrigation or to allow it to infiltrate into groundwater basins for future use.</a:t>
            </a:r>
          </a:p>
          <a:p>
            <a:endParaRPr lang="en-US" dirty="0"/>
          </a:p>
          <a:p>
            <a:r>
              <a:rPr lang="en-US" dirty="0"/>
              <a:t>Exchanges: Water exchanges are the transfer of water between two different water supply or storage facilities. These transfers can be done with several entities, or within one entity’s holdings. Exchanges do not create additional water, but instead improve the timing, efficiency and allocation of water supplies by moving the water to where it is needed most or overcoming geographical constraints.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9139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literacy for the sake of it, but to then involve residents in setting priorities and being part of the solution. = community champions for the hard decisions.</a:t>
            </a:r>
          </a:p>
          <a:p>
            <a:endParaRPr lang="en-US" dirty="0"/>
          </a:p>
          <a:p>
            <a:pPr marL="60960" marR="120650">
              <a:spcBef>
                <a:spcPts val="100"/>
              </a:spcBef>
            </a:pPr>
            <a:r>
              <a:rPr lang="en-US" dirty="0"/>
              <a:t>County-level water master plans:</a:t>
            </a:r>
          </a:p>
          <a:p>
            <a:pPr marL="290195" marR="104775" indent="-228600">
              <a:buFont typeface="Arial"/>
              <a:buChar char="•"/>
            </a:pPr>
            <a:r>
              <a:rPr lang="en-US" dirty="0"/>
              <a:t>help break down siloes between planning departments and water resources staff</a:t>
            </a:r>
          </a:p>
          <a:p>
            <a:pPr marL="290195" indent="-228600">
              <a:buFont typeface="Arial"/>
              <a:buChar char="•"/>
            </a:pPr>
            <a:r>
              <a:rPr lang="en-US" dirty="0"/>
              <a:t>develop One Water ethos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9133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hand in hand with communicating cost and complexity of water.</a:t>
            </a:r>
          </a:p>
          <a:p>
            <a:endParaRPr lang="en-US" dirty="0"/>
          </a:p>
          <a:p>
            <a:r>
              <a:rPr lang="en-US" dirty="0"/>
              <a:t>Develop Policies and Principles that align with community and regional values around water.</a:t>
            </a:r>
          </a:p>
          <a:p>
            <a:endParaRPr lang="en-US" dirty="0"/>
          </a:p>
          <a:p>
            <a:endParaRPr lang="en-US" dirty="0"/>
          </a:p>
          <a:p>
            <a:r>
              <a:rPr lang="en-US" dirty="0"/>
              <a:t>Statement of Goal Policy Statement </a:t>
            </a:r>
          </a:p>
          <a:p>
            <a:endParaRPr lang="en-US" dirty="0"/>
          </a:p>
          <a:p>
            <a:r>
              <a:rPr lang="en-US" dirty="0"/>
              <a:t>Goal 1 The City will acquire and maintain a raw water supply sufficient to meet the water demands of the City at full build-out of the Longmont Planning Area during a drought with a 1 in 100 year recurrence interval. The City will maintain diligence on conditional water supply projects. The City will continue to meet its Raw Water Quality of Life Benchmark. The City will continue to pursue efforts to maintain and improve the yields of its water rights and interests in regional water projects. </a:t>
            </a:r>
          </a:p>
          <a:p>
            <a:endParaRPr lang="en-US" dirty="0"/>
          </a:p>
          <a:p>
            <a:r>
              <a:rPr lang="en-US" dirty="0"/>
              <a:t>Goal 2 The City will maintain and enforce a Raw Water Requirement Policy that is consistent with other polices adopted by the city, and that support the attainment of the other goals stated in this document. The City will continue to consistently apply the Raw Water Requirement Policy to all new development in the City. The City will continue to revise the Raw Water Policy as necessary to meet the water supply needs of the City. </a:t>
            </a:r>
          </a:p>
          <a:p>
            <a:endParaRPr lang="en-US" dirty="0"/>
          </a:p>
          <a:p>
            <a:r>
              <a:rPr lang="en-US" dirty="0"/>
              <a:t>Goal 3 The City will acquire, develop, and beneficially use a water supply that consists of water rights in the South Platte and Colorado River basins. The City’s water supply will continue to be composed approximately one-third from the Colorado Big Thompson and Windy Gap projects with the balance from St. </a:t>
            </a:r>
            <a:r>
              <a:rPr lang="en-US" dirty="0" err="1"/>
              <a:t>Vrain</a:t>
            </a:r>
            <a:r>
              <a:rPr lang="en-US" dirty="0"/>
              <a:t> and Left Hand basin water rights. </a:t>
            </a:r>
          </a:p>
          <a:p>
            <a:endParaRPr lang="en-US" dirty="0"/>
          </a:p>
          <a:p>
            <a:r>
              <a:rPr lang="en-US" dirty="0"/>
              <a:t>Goal 4 The City will pursue policies that develop and maintain a high quality raw water supply for delivery to treatment facilities either directly or by exchange. The City will place highest priority on development and maintenance of water originating in high mountain watersheds, and the storage of that water in mountain reservoirs. The City will integrate other sources of supply, giving highest priority to exchanges. The integration of such supplies into the treatment system will take place as demand requires and when technology of treatment evolves to allow for high quality potable water at reasonable treatment costs. </a:t>
            </a:r>
          </a:p>
          <a:p>
            <a:endParaRPr lang="en-US" dirty="0"/>
          </a:p>
          <a:p>
            <a:r>
              <a:rPr lang="en-US" dirty="0"/>
              <a:t>Goal 5 The City will pursue policies that promote the retention and preservation of water supplies that originate in the St </a:t>
            </a:r>
            <a:r>
              <a:rPr lang="en-US" dirty="0" err="1"/>
              <a:t>Vrain</a:t>
            </a:r>
            <a:r>
              <a:rPr lang="en-US" dirty="0"/>
              <a:t> Basin for use within the St. </a:t>
            </a:r>
            <a:r>
              <a:rPr lang="en-US" dirty="0" err="1"/>
              <a:t>Vrain</a:t>
            </a:r>
            <a:r>
              <a:rPr lang="en-US" dirty="0"/>
              <a:t> Valley. The City will work cooperatively with the St. </a:t>
            </a:r>
            <a:r>
              <a:rPr lang="en-US" dirty="0" err="1"/>
              <a:t>Vrain</a:t>
            </a:r>
            <a:r>
              <a:rPr lang="en-US" dirty="0"/>
              <a:t> and Left Hand Water Conservancy District and local irrigation companies and water districts to develop and implement strategies that result in the preservation, retention, and use of native water supplies. </a:t>
            </a:r>
          </a:p>
          <a:p>
            <a:endParaRPr lang="en-US" dirty="0"/>
          </a:p>
          <a:p>
            <a:r>
              <a:rPr lang="en-US" dirty="0"/>
              <a:t>Goal 6 The City will pursue policies that will protect and improve the quality of the water supplies in the St. </a:t>
            </a:r>
            <a:r>
              <a:rPr lang="en-US" dirty="0" err="1"/>
              <a:t>Vrain</a:t>
            </a:r>
            <a:r>
              <a:rPr lang="en-US" dirty="0"/>
              <a:t> Creek watershed. The City will continue to develop and implement watershed protection programs, actively participate in implementing projects and programs that improve the water quality of storm water discharges, and discharges from the Wastewater Treatment Plant that are within the Total Maximum Daily Loading of the St. </a:t>
            </a:r>
            <a:r>
              <a:rPr lang="en-US" dirty="0" err="1"/>
              <a:t>Vrain</a:t>
            </a:r>
            <a:r>
              <a:rPr lang="en-US" dirty="0"/>
              <a:t> Creek. </a:t>
            </a:r>
          </a:p>
          <a:p>
            <a:endParaRPr lang="en-US" dirty="0"/>
          </a:p>
          <a:p>
            <a:r>
              <a:rPr lang="en-US" dirty="0"/>
              <a:t>Goal 7 The City will develop and implement a water conservation policy that strives to achieve a sustainable use of its water resources. The City will strive to achieve water conservation that results in water demands at build out of the Longmont Planning Area that are 10 percent lower than current projections. </a:t>
            </a:r>
            <a:r>
              <a:rPr lang="en-US" b="1" dirty="0"/>
              <a:t>The City will pursue water development that does not rely on the dry up of agricultural lands. </a:t>
            </a:r>
          </a:p>
          <a:p>
            <a:endParaRPr lang="en-US" b="1" dirty="0"/>
          </a:p>
          <a:p>
            <a:r>
              <a:rPr lang="en-US" dirty="0"/>
              <a:t>Goal 8 The City will pursue water policies and operations that minimize adverse environmental impacts. The City will independently and in partnership with other agencies and organizations evaluate the environmental impacts of water development projects and operate the City’s water resource facilities to minimize adverse environmental impacts while not unreasonably diminishing the yield of the City’s water supplies. </a:t>
            </a:r>
          </a:p>
          <a:p>
            <a:endParaRPr lang="en-US" dirty="0"/>
          </a:p>
          <a:p>
            <a:r>
              <a:rPr lang="en-US" dirty="0"/>
              <a:t>Goal 9 The City will pursue water policies and operations that promote multiple uses of water. The City will manage its water resources with the primary goal of meeting the domestic water needs of its customers while also striving to provide for other water uses such as recreational, agricultural, and environmental. </a:t>
            </a:r>
          </a:p>
          <a:p>
            <a:endParaRPr lang="en-US" dirty="0"/>
          </a:p>
          <a:p>
            <a:r>
              <a:rPr lang="en-US" dirty="0"/>
              <a:t>Goal 10 The City will develop a strategy of flexibility in raw water supply that will enable it to respond to changes in supply and demand conditions. The City will continue to acquire, develop and operate its water supply to provide for the necessary redundancy, flexibility and capacities to address potential changes in climate, system and operational failures, and changes in water demands while maintaining a reliable water supply. </a:t>
            </a:r>
          </a:p>
          <a:p>
            <a:endParaRPr lang="en-US" dirty="0"/>
          </a:p>
          <a:p>
            <a:r>
              <a:rPr lang="en-US" dirty="0"/>
              <a:t>Goal 11 The City will consider regional supply and treatment partnerships and agreements that complement and support other regional goals of the City and clearly benefit the citizens of Longmont. The Longmont Municipal Charter, Section 11.1, allows the City to provide extraterritorial water service provided the agreements or contracts clearly benefit the inhabitants of the City. </a:t>
            </a:r>
          </a:p>
          <a:p>
            <a:endParaRPr lang="en-US" dirty="0"/>
          </a:p>
          <a:p>
            <a:r>
              <a:rPr lang="en-US" dirty="0"/>
              <a:t>Goal 12 The City will develop strategies to meet the above goals in the most economically beneficially manner for the citizens of Longmont. The City will continue to evaluate the costs and benefits of all water development strategies and seek to meet the water needs of the community using favorable financing options, encouraging water conservation, efficient project designs, and partnering in regional water projects where appropriate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911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r>
              <a:rPr lang="en-US"/>
              <a:t>Potential discussion questions:</a:t>
            </a:r>
          </a:p>
          <a:p>
            <a:pPr marL="1085850" lvl="2" indent="-171450">
              <a:buFont typeface="Arial"/>
              <a:buChar char="•"/>
            </a:pPr>
            <a:r>
              <a:rPr lang="en-US"/>
              <a:t>Which toolbox is most interesting to you and your community? (Meryl can call out someone who raised their hand for one of the tools earlier to get the conversation going if needed)</a:t>
            </a:r>
          </a:p>
          <a:p>
            <a:pPr marL="1085850" lvl="2" indent="-171450">
              <a:buFont typeface="Arial"/>
              <a:buChar char="•"/>
            </a:pPr>
            <a:r>
              <a:rPr lang="en-US"/>
              <a:t>Does your community have a water supply planning project that uses any of these approaches that you can share?</a:t>
            </a:r>
          </a:p>
          <a:p>
            <a:pPr marL="1085850" lvl="2" indent="-171450">
              <a:buFont typeface="Arial"/>
              <a:buChar char="•"/>
            </a:pPr>
            <a:r>
              <a:rPr lang="en-US"/>
              <a:t>Are your communities relying on new water supply projects as part of your future water supply and demand balance? If so, how are you incorporating community involvement, where you do and don’t want to get water from, other metrics and goals shared during this presentation?</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0256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some background context around why we are concerned with how communities plan for their water needs.</a:t>
            </a:r>
          </a:p>
          <a:p>
            <a:endParaRPr lang="en-US" dirty="0"/>
          </a:p>
          <a:p>
            <a:r>
              <a:rPr lang="en-US" dirty="0"/>
              <a:t>FIRST – our climate is changing, and it is impacting total available water. </a:t>
            </a:r>
          </a:p>
          <a:p>
            <a:endParaRPr lang="en-US" dirty="0"/>
          </a:p>
          <a:p>
            <a:r>
              <a:rPr lang="en-US" dirty="0"/>
              <a:t>SECOND – water is not readily available in places where it’s needed. And the bulk of water is used for agricultural purposes – which is very important!</a:t>
            </a:r>
          </a:p>
          <a:p>
            <a:endParaRPr lang="en-US" dirty="0"/>
          </a:p>
          <a:p>
            <a:r>
              <a:rPr lang="en-US" dirty="0"/>
              <a:t>THIRD – although </a:t>
            </a:r>
            <a:r>
              <a:rPr lang="en-US" dirty="0" err="1"/>
              <a:t>miunicipal</a:t>
            </a:r>
            <a:r>
              <a:rPr lang="en-US" dirty="0"/>
              <a:t> water use accounts for under 10% of water use in CO, there is a projected gap between water demand and water supply for our communities-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0215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Growing Water Smart focuses on reducing water demand through </a:t>
            </a:r>
            <a:r>
              <a:rPr lang="en-US" err="1"/>
              <a:t>conservartion</a:t>
            </a:r>
            <a:r>
              <a:rPr lang="en-US"/>
              <a:t>, efficiency, and strategic water use/reuse, Sonoran Institute has been exploring facets of the water supply planning and project side to ID opportunities to make it more resilient, sustainable, and equitable.</a:t>
            </a:r>
          </a:p>
          <a:p>
            <a:endParaRPr lang="en-US"/>
          </a:p>
          <a:p>
            <a:r>
              <a:rPr lang="en-US" err="1"/>
              <a:t>BtG</a:t>
            </a:r>
            <a:r>
              <a:rPr lang="en-US"/>
              <a:t>: dialogue project with our partners NWCCOG QQ, Northern Water, Colorado River District and Trout Unlimited. Looked at 5 Historic water projects and </a:t>
            </a:r>
            <a:r>
              <a:rPr lang="en-US" err="1"/>
              <a:t>ID'd</a:t>
            </a:r>
            <a:r>
              <a:rPr lang="en-US"/>
              <a:t> set of findings (in the categories of Planning and Community Engagement, Permitting and negotiated agreements, stakeholder involvement, and project </a:t>
            </a:r>
            <a:r>
              <a:rPr lang="en-US" err="1"/>
              <a:t>mitrigation</a:t>
            </a:r>
            <a:r>
              <a:rPr lang="en-US"/>
              <a:t>).</a:t>
            </a:r>
          </a:p>
          <a:p>
            <a:endParaRPr lang="en-US"/>
          </a:p>
          <a:p>
            <a:r>
              <a:rPr lang="en-US"/>
              <a:t>Then were selected as a client for a MURP capstone project, where we worked with Corinne Anderson who had depth of experience on water supply planning side to conduct research and 1:1 interviews to look at tools to enhance water supply planning, collaborate regionally and prepare for uncertainty.</a:t>
            </a:r>
          </a:p>
          <a:p>
            <a:endParaRPr lang="en-US"/>
          </a:p>
          <a:p>
            <a:r>
              <a:rPr lang="en-US"/>
              <a:t>Working to hone resources and training </a:t>
            </a:r>
            <a:r>
              <a:rPr lang="en-US" err="1"/>
              <a:t>opps</a:t>
            </a:r>
            <a:r>
              <a:rPr lang="en-US"/>
              <a:t> on </a:t>
            </a:r>
            <a:r>
              <a:rPr lang="en-US" err="1"/>
              <a:t>enhaned</a:t>
            </a:r>
            <a:r>
              <a:rPr lang="en-US"/>
              <a:t> WS Planning, reporting out today and seeking some rapid feedback in a short </a:t>
            </a:r>
            <a:r>
              <a:rPr lang="en-US" err="1"/>
              <a:t>amoutn</a:t>
            </a:r>
            <a:r>
              <a:rPr lang="en-US"/>
              <a:t> of time.</a:t>
            </a:r>
          </a:p>
          <a:p>
            <a:endParaRPr lang="en-US"/>
          </a:p>
          <a:p>
            <a:r>
              <a:rPr lang="en-US" err="1"/>
              <a:t>BtG</a:t>
            </a:r>
            <a:r>
              <a:rPr lang="en-US"/>
              <a:t> findings:</a:t>
            </a:r>
          </a:p>
          <a:p>
            <a:endParaRPr lang="en-US"/>
          </a:p>
          <a:p>
            <a:r>
              <a:rPr lang="en-US"/>
              <a:t>Planning and community engagement </a:t>
            </a:r>
          </a:p>
          <a:p>
            <a:pPr marL="171450" indent="-171450">
              <a:buFont typeface="Calibri"/>
              <a:buChar char="-"/>
            </a:pPr>
            <a:r>
              <a:rPr lang="en-US"/>
              <a:t>Early and transparent long-range water supply planning and community engagement efforts led to better outcomes</a:t>
            </a:r>
          </a:p>
          <a:p>
            <a:r>
              <a:rPr lang="en-US"/>
              <a:t>Permitting and negotiated agreements </a:t>
            </a:r>
          </a:p>
          <a:p>
            <a:pPr marL="171450" indent="-171450">
              <a:buFont typeface="Calibri"/>
              <a:buChar char="-"/>
            </a:pPr>
            <a:r>
              <a:rPr lang="en-US"/>
              <a:t>Imbalances in resources could create disparities among parties’ abilities to participate evenly in permitting, environmental review, or related negotiation</a:t>
            </a:r>
          </a:p>
          <a:p>
            <a:r>
              <a:rPr lang="en-US"/>
              <a:t>Stakeholder Involvement</a:t>
            </a:r>
          </a:p>
          <a:p>
            <a:pPr marL="171450" indent="-171450">
              <a:buFont typeface="Calibri"/>
              <a:buChar char="-"/>
            </a:pPr>
            <a:r>
              <a:rPr lang="en-US"/>
              <a:t>Time and effort spent building trust and understanding differing perspectives and legal responsibilities, and shifts in organizational culture and attitude, can aid in reaching agreement during negotiations. </a:t>
            </a:r>
          </a:p>
          <a:p>
            <a:r>
              <a:rPr lang="en-US"/>
              <a:t>Project Mitigation</a:t>
            </a:r>
          </a:p>
          <a:p>
            <a:pPr marL="171450" indent="-171450">
              <a:buFont typeface="Calibri"/>
              <a:buChar char="-"/>
            </a:pPr>
            <a:r>
              <a:rPr lang="en-US"/>
              <a:t>Mitigation measures and processes that adapt to on-the-ground realities after a project is constructed (which is referred to as “adaptive management”) can be an effective mitigation option designed to be flexible and responsive to real-time changes in the aquatic environment and a range of climate change scenarios</a:t>
            </a:r>
          </a:p>
          <a:p>
            <a:pPr marL="171450" indent="-171450">
              <a:buFont typeface="Calibri"/>
              <a:buChar char="-"/>
            </a:pPr>
            <a:r>
              <a:rPr lang="en-US"/>
              <a:t>Some negotiations also addressing existing environmental degradation, often resulting from previously permitted water transfer projects. These important commitments (called “enhancements” in some negotiations) were integrated into federal and local permit conditions alongside mitigation commitments. Project mitigation should also address socioeconomic, land management, and other ancillary impacts from a proposed project.</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810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479" name="Google Shape;47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projects were chosen because they each involve, to varying degrees and at varying points in the history of the projects, the transfer of water from one river basin to another, or from one part of a river basin to another. </a:t>
            </a:r>
          </a:p>
          <a:p>
            <a:endParaRPr lang="en-US" dirty="0"/>
          </a:p>
          <a:p>
            <a:r>
              <a:rPr lang="en-US" dirty="0"/>
              <a:t>Trans-Mountain Diversion (Windy Gap Firming Project and Moffat Collection System/Gross Reservoir expansion. </a:t>
            </a:r>
          </a:p>
          <a:p>
            <a:endParaRPr lang="en-US" dirty="0"/>
          </a:p>
          <a:p>
            <a:r>
              <a:rPr lang="en-US" dirty="0"/>
              <a:t>projects involved agricultural to municipal transfers (Bessemer, Thornton NPSP)</a:t>
            </a:r>
          </a:p>
          <a:p>
            <a:endParaRPr lang="en-US" dirty="0"/>
          </a:p>
          <a:p>
            <a:r>
              <a:rPr lang="en-US" dirty="0"/>
              <a:t>The Southern Delivery System Project provides for the reuse of water already historically transferred from agricultural to municipal use and across the Continental Divide via transmountain diversion.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17849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dirty="0"/>
              <a:t>The dialogue process analyzed the five projects, which took place over 2 years, and captured the areas of agreement and disagreement, shaping the recommendations of the final report. </a:t>
            </a:r>
            <a:endParaRPr dirty="0"/>
          </a:p>
          <a:p>
            <a:pPr marL="457200" marR="0" lvl="0" indent="-228600" algn="l" rtl="0">
              <a:lnSpc>
                <a:spcPct val="100000"/>
              </a:lnSpc>
              <a:spcBef>
                <a:spcPts val="0"/>
              </a:spcBef>
              <a:spcAft>
                <a:spcPts val="0"/>
              </a:spcAft>
              <a:buSzPts val="1400"/>
              <a:buNone/>
            </a:pPr>
            <a:r>
              <a:rPr lang="en-US" b="0" dirty="0" err="1"/>
              <a:t>Brifely</a:t>
            </a:r>
            <a:r>
              <a:rPr lang="en-US" b="0" dirty="0"/>
              <a:t> here is how the process was organized and executed. </a:t>
            </a:r>
            <a:endParaRPr dirty="0"/>
          </a:p>
          <a:p>
            <a:pPr marL="457200" marR="0" lvl="0" indent="-228600" algn="l" rtl="0">
              <a:lnSpc>
                <a:spcPct val="100000"/>
              </a:lnSpc>
              <a:spcBef>
                <a:spcPts val="0"/>
              </a:spcBef>
              <a:spcAft>
                <a:spcPts val="0"/>
              </a:spcAft>
              <a:buSzPts val="1400"/>
              <a:buNone/>
            </a:pPr>
            <a:endParaRPr b="0" dirty="0"/>
          </a:p>
          <a:p>
            <a:pPr marL="457200" marR="0" lvl="0" indent="-228600" algn="l" rtl="0">
              <a:lnSpc>
                <a:spcPct val="100000"/>
              </a:lnSpc>
              <a:spcBef>
                <a:spcPts val="0"/>
              </a:spcBef>
              <a:spcAft>
                <a:spcPts val="0"/>
              </a:spcAft>
              <a:buSzPts val="1400"/>
              <a:buNone/>
            </a:pPr>
            <a:r>
              <a:rPr lang="en-US" b="1" dirty="0"/>
              <a:t>Stakeholder Interviews</a:t>
            </a:r>
            <a:r>
              <a:rPr lang="en-US" dirty="0"/>
              <a:t> </a:t>
            </a:r>
            <a:endParaRPr dirty="0"/>
          </a:p>
          <a:p>
            <a:pPr marL="457200" lvl="0" indent="-228600" algn="l" rtl="0">
              <a:lnSpc>
                <a:spcPct val="100000"/>
              </a:lnSpc>
              <a:spcBef>
                <a:spcPts val="0"/>
              </a:spcBef>
              <a:spcAft>
                <a:spcPts val="0"/>
              </a:spcAft>
              <a:buSzPts val="1400"/>
              <a:buFont typeface="Arial"/>
              <a:buChar char="•"/>
            </a:pPr>
            <a:r>
              <a:rPr lang="en-US" dirty="0"/>
              <a:t>The first round consisted of 17 interviews conducted with diverse stakeholders, from water project proponents, planners, local governments, environmental groups, and agricultural interests.</a:t>
            </a:r>
            <a:endParaRPr dirty="0"/>
          </a:p>
          <a:p>
            <a:pPr marL="457200" lvl="0" indent="-228600" algn="l" rtl="0">
              <a:lnSpc>
                <a:spcPct val="100000"/>
              </a:lnSpc>
              <a:spcBef>
                <a:spcPts val="0"/>
              </a:spcBef>
              <a:spcAft>
                <a:spcPts val="0"/>
              </a:spcAft>
              <a:buSzPts val="1400"/>
              <a:buFont typeface="Arial"/>
              <a:buChar char="•"/>
            </a:pPr>
            <a:r>
              <a:rPr lang="en-US" dirty="0"/>
              <a:t>We provided tailored questions that examined experiences with </a:t>
            </a:r>
            <a:r>
              <a:rPr lang="en-US" b="1" dirty="0"/>
              <a:t>planning, permitting, and negotiations</a:t>
            </a:r>
            <a:r>
              <a:rPr lang="en-US" b="0" dirty="0"/>
              <a:t> during the</a:t>
            </a:r>
            <a:r>
              <a:rPr lang="en-US" dirty="0"/>
              <a:t> water transfer projects.</a:t>
            </a:r>
          </a:p>
          <a:p>
            <a:pPr marL="457200" lvl="0" indent="-228600" algn="l" rtl="0">
              <a:lnSpc>
                <a:spcPct val="100000"/>
              </a:lnSpc>
              <a:spcBef>
                <a:spcPts val="0"/>
              </a:spcBef>
              <a:spcAft>
                <a:spcPts val="0"/>
              </a:spcAft>
              <a:buSzPts val="1400"/>
              <a:buFont typeface="Arial"/>
              <a:buChar char="•"/>
            </a:pPr>
            <a:r>
              <a:rPr lang="en-US" dirty="0"/>
              <a:t>The goal was to examine interviewees’ past experiences with long-range planning processes that could lead to a water transfer project proposal and the complex permitting and negotiation processes once a project was proposed.</a:t>
            </a:r>
            <a:endParaRPr dirty="0"/>
          </a:p>
          <a:p>
            <a:pPr marL="457200" marR="0" lvl="0" indent="-228600" algn="l" rtl="0">
              <a:lnSpc>
                <a:spcPct val="100000"/>
              </a:lnSpc>
              <a:spcBef>
                <a:spcPts val="0"/>
              </a:spcBef>
              <a:spcAft>
                <a:spcPts val="0"/>
              </a:spcAft>
              <a:buSzPts val="1400"/>
              <a:buNone/>
            </a:pPr>
            <a:r>
              <a:rPr lang="en-US" b="1" dirty="0"/>
              <a:t>First Convening (April 29, 2022)</a:t>
            </a:r>
            <a:r>
              <a:rPr lang="en-US" dirty="0"/>
              <a:t>:</a:t>
            </a:r>
            <a:endParaRPr dirty="0"/>
          </a:p>
          <a:p>
            <a:pPr marL="457200" lvl="0" indent="-228600" algn="l" rtl="0">
              <a:lnSpc>
                <a:spcPct val="100000"/>
              </a:lnSpc>
              <a:spcBef>
                <a:spcPts val="0"/>
              </a:spcBef>
              <a:spcAft>
                <a:spcPts val="0"/>
              </a:spcAft>
              <a:buSzPts val="1400"/>
              <a:buFont typeface="Arial"/>
              <a:buChar char="•"/>
            </a:pPr>
            <a:r>
              <a:rPr lang="en-US" dirty="0"/>
              <a:t>We then held our first convening, where interviewees (those who participated in the planning and execution of the project) and subject matter experts who discussed key findings from interviews.</a:t>
            </a:r>
            <a:endParaRPr dirty="0"/>
          </a:p>
          <a:p>
            <a:pPr marL="457200" lvl="0" indent="-228600" algn="l" rtl="0">
              <a:lnSpc>
                <a:spcPct val="100000"/>
              </a:lnSpc>
              <a:spcBef>
                <a:spcPts val="0"/>
              </a:spcBef>
              <a:spcAft>
                <a:spcPts val="0"/>
              </a:spcAft>
              <a:buSzPts val="1400"/>
              <a:buFont typeface="Arial"/>
              <a:buChar char="•"/>
            </a:pPr>
            <a:r>
              <a:rPr lang="en-US" dirty="0"/>
              <a:t>Break-out groups prioritized key observations and identified points of agreement and disagreement.</a:t>
            </a:r>
            <a:endParaRPr dirty="0"/>
          </a:p>
          <a:p>
            <a:pPr marL="457200" marR="0" lvl="0" indent="-228600" algn="l" rtl="0">
              <a:lnSpc>
                <a:spcPct val="100000"/>
              </a:lnSpc>
              <a:spcBef>
                <a:spcPts val="0"/>
              </a:spcBef>
              <a:spcAft>
                <a:spcPts val="0"/>
              </a:spcAft>
              <a:buSzPts val="1400"/>
              <a:buNone/>
            </a:pPr>
            <a:r>
              <a:rPr lang="en-US" b="1" dirty="0"/>
              <a:t>Second Convening (June 6, 2023)</a:t>
            </a:r>
            <a:r>
              <a:rPr lang="en-US" dirty="0"/>
              <a:t>:</a:t>
            </a:r>
            <a:endParaRPr dirty="0"/>
          </a:p>
          <a:p>
            <a:pPr marL="457200" lvl="0" indent="-228600" algn="l" rtl="0">
              <a:lnSpc>
                <a:spcPct val="100000"/>
              </a:lnSpc>
              <a:spcBef>
                <a:spcPts val="0"/>
              </a:spcBef>
              <a:spcAft>
                <a:spcPts val="0"/>
              </a:spcAft>
              <a:buSzPts val="1400"/>
              <a:buFont typeface="Arial"/>
              <a:buChar char="•"/>
            </a:pPr>
            <a:r>
              <a:rPr lang="en-US" dirty="0"/>
              <a:t>Review and discussion of the draft report.</a:t>
            </a:r>
            <a:endParaRPr dirty="0"/>
          </a:p>
          <a:p>
            <a:pPr marL="457200" lvl="0" indent="-228600" algn="l" rtl="0">
              <a:lnSpc>
                <a:spcPct val="100000"/>
              </a:lnSpc>
              <a:spcBef>
                <a:spcPts val="0"/>
              </a:spcBef>
              <a:spcAft>
                <a:spcPts val="0"/>
              </a:spcAft>
              <a:buSzPts val="1400"/>
              <a:buFont typeface="Arial"/>
              <a:buChar char="•"/>
            </a:pPr>
            <a:r>
              <a:rPr lang="en-US" dirty="0"/>
              <a:t>Participants suggested updates, emphasized key findings, and recommended venues for sharing the report.</a:t>
            </a:r>
            <a:endParaRPr dirty="0"/>
          </a:p>
          <a:p>
            <a:pPr marL="457200" marR="0" lvl="0" indent="-228600" algn="l" rtl="0">
              <a:lnSpc>
                <a:spcPct val="100000"/>
              </a:lnSpc>
              <a:spcBef>
                <a:spcPts val="0"/>
              </a:spcBef>
              <a:spcAft>
                <a:spcPts val="0"/>
              </a:spcAft>
              <a:buSzPts val="1400"/>
              <a:buNone/>
            </a:pPr>
            <a:endParaRPr dirty="0"/>
          </a:p>
        </p:txBody>
      </p:sp>
      <p:sp>
        <p:nvSpPr>
          <p:cNvPr id="528" name="Google Shape;52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US" dirty="0"/>
              <a:t>Planning and Community Engagement: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Education and awareness raising is necessary to understand as part of whole portfolio of water supply strategies – i.e., reducing demand and water reuse.</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 2) Early planning and engagement with affected communities or groups offers opportunities to shape project and mitigation strategies before too late in the process (or after learning about the project stakeholders may ultimately oppose)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rgbClr val="000000">
                    <a:hueOff val="0"/>
                    <a:satOff val="0"/>
                    <a:lumOff val="0"/>
                    <a:alphaOff val="0"/>
                  </a:srgbClr>
                </a:solidFill>
                <a:latin typeface="Arial"/>
                <a:ea typeface="+mn-ea"/>
                <a:cs typeface="+mn-cs"/>
              </a:rPr>
              <a:t>Long-range planning for both sending and receiving communities is needed to protect or conserve water resources and mitigate future conditions.</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Permitting and Negotiated Agreements: </a:t>
            </a:r>
          </a:p>
          <a:p>
            <a:pPr lvl="0"/>
            <a:r>
              <a:rPr lang="en-US" dirty="0"/>
              <a:t>1) There was Disagreement among interviewees around necessity for and efficacy of permitting processes to mitigate impacts </a:t>
            </a:r>
            <a:r>
              <a:rPr lang="en-US" b="1" dirty="0"/>
              <a:t>(sending communities found 1041 regulations to be highly valuable; project proponents felt regulations were applied without deep expertise)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2) Negotiated agreements could increase goodwill and lead to long term relationships and commitments </a:t>
            </a:r>
            <a:r>
              <a:rPr lang="en-US" b="1" dirty="0"/>
              <a:t>and ongoing communication that ultimately led to better outcomes for all. Examples are the </a:t>
            </a:r>
            <a:r>
              <a:rPr lang="en-US" dirty="0" err="1"/>
              <a:t>The</a:t>
            </a:r>
            <a:r>
              <a:rPr lang="en-US" dirty="0"/>
              <a:t> Colorado River Cooperative Agreement (CRCA) between Denver Water and 26 west slope entities served to resolve several existing and potential legal issues in one large agreement. It also provided money and water to headwaters counties that have witnessed degradation of stream systems from historic out-of-basin diversions. The Grand County Learning By Doing Adaptive Management IGAs, executed by project proponents Northern Water and Denver Water and west slope parties, created a “cooperative, iterative and on-going process to maintain, and when reasonably possible, restore or enhance the aquatic environment in the Colorado, Fraser, and Williams For River Basins.”1</a:t>
            </a:r>
            <a:endParaRPr lang="en-US" b="1"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3) Disparity in resources available for negotiations created disparities between parties’ ability to participate evenly in permitting, environmental review, etc.</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Stakeholder involvement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Trust building is important for reaching agreement – can be challenging during confidential negotiations.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Shift in or culture toward greater transparency and open discussions with stakeholders can lead to better outcomes for all parties and for the environment.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sz="1200" dirty="0"/>
              <a:t>During negotiations, coordination among and joint commenting from aligned parties or stakeholders can improve outcomes, including recommended mitigation measures. </a:t>
            </a:r>
            <a:r>
              <a:rPr lang="en-US" dirty="0"/>
              <a:t>For example, during permitting and negotiations for the Windy Gap Firming Project, Grand County, the Colorado River District, NWCCOG, and Trout Unlimited provided joint comments to federal agencies and project proponents whenever possible. Grand County also worked to coordinate all of the municipalities, special districts, and other interest groups in the County. This helped avoid the common challenge of addressing a myriad of stakeholders and disparate comments</a:t>
            </a:r>
            <a:endParaRPr lang="en-US" sz="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US" sz="1200" dirty="0"/>
          </a:p>
          <a:p>
            <a:pPr marL="2286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Project Mitigation: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Mitigation measures and processes that adapt to on-the-ground realities after a project is constructed ( “adaptive management”) can be an effective mitigation option designed to be flexible and responsive to real-time changes in the aquatic environment and a range of climate change scenarios, as opposed to static mitigation measures based primarily on current predictions of future impacts.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Some negotiations related to proposed projects went beyond mitigating proposed project impacts to also addressing existing environmental degradation, often resulting from previously permitted water transfer projects (Windy Gap, Moffat, SDS). These important commitments (called “enhancements” in some negotiations) were integrated into federal and local permit conditions alongside mitigation commitments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r>
              <a:rPr lang="en-US" dirty="0"/>
              <a:t>Project mitigation should also address socioeconomic, land management, and other ancillary impacts from a proposed project. This can be particularly challenging if </a:t>
            </a:r>
            <a:r>
              <a:rPr lang="en-US" sz="1200" kern="1200" dirty="0"/>
              <a:t>It can be challenging if stakeholders are engaging as individual actors (farmers) - </a:t>
            </a:r>
            <a:r>
              <a:rPr lang="en-US" dirty="0"/>
              <a:t>when ag water rights re purchased from a willing agricultural property owner, neither the project proponent, the local government, nor the agricultural community is in a direct position to broker alternative transfer management approaches that could preserve the most productive agricultural lands and reduce economic impacts to the community resulting from shuttering operations.</a:t>
            </a:r>
            <a:endParaRPr lang="en-US" sz="1200" kern="120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R"/>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lvl="0"/>
            <a:endParaRPr lang="en-US" dirty="0"/>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457200" lvl="0" indent="-228600" algn="l" rtl="0">
              <a:lnSpc>
                <a:spcPct val="100000"/>
              </a:lnSpc>
              <a:spcBef>
                <a:spcPts val="0"/>
              </a:spcBef>
              <a:spcAft>
                <a:spcPts val="0"/>
              </a:spcAft>
              <a:buSzPts val="1400"/>
              <a:buNone/>
            </a:pPr>
            <a:endParaRPr dirty="0"/>
          </a:p>
        </p:txBody>
      </p:sp>
      <p:sp>
        <p:nvSpPr>
          <p:cNvPr id="536" name="Google Shape;53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3546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t>Have to plan carefully and transparently! Have to have meaningful community engagement and stakeholder collaboration to achieve better outcomes and eliminate or sig reduce negative impacts.</a:t>
            </a:r>
          </a:p>
          <a:p>
            <a:pPr marL="457200" marR="0" lvl="0" indent="-228600" algn="l" rtl="0">
              <a:lnSpc>
                <a:spcPct val="100000"/>
              </a:lnSpc>
              <a:spcBef>
                <a:spcPts val="0"/>
              </a:spcBef>
              <a:spcAft>
                <a:spcPts val="0"/>
              </a:spcAft>
              <a:buSzPts val="1400"/>
              <a:buNone/>
            </a:pPr>
            <a:endParaRPr lang="en-US" dirty="0"/>
          </a:p>
          <a:p>
            <a:pPr marL="457200" marR="0" lvl="0" indent="-228600" algn="l" rtl="0">
              <a:lnSpc>
                <a:spcPct val="100000"/>
              </a:lnSpc>
              <a:spcBef>
                <a:spcPts val="0"/>
              </a:spcBef>
              <a:spcAft>
                <a:spcPts val="0"/>
              </a:spcAft>
              <a:buSzPts val="1400"/>
              <a:buNone/>
            </a:pPr>
            <a:r>
              <a:rPr lang="en-US" dirty="0"/>
              <a:t>To really do this, water supply planning needs to incorporate adaptive approaches that account for and align with community and regional values and future uncertainties. Have to open up and make more interdisciplinary the process of planning for municipal water supply. </a:t>
            </a:r>
          </a:p>
          <a:p>
            <a:pPr marL="457200" marR="0" lvl="0" indent="-228600" algn="l" rtl="0">
              <a:lnSpc>
                <a:spcPct val="100000"/>
              </a:lnSpc>
              <a:spcBef>
                <a:spcPts val="0"/>
              </a:spcBef>
              <a:spcAft>
                <a:spcPts val="0"/>
              </a:spcAft>
              <a:buSzPts val="1400"/>
              <a:buNone/>
            </a:pPr>
            <a:endParaRPr dirty="0"/>
          </a:p>
        </p:txBody>
      </p:sp>
      <p:sp>
        <p:nvSpPr>
          <p:cNvPr id="595" name="Google Shape;595;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hearing these observations from people intimately involved in the 5 projects studied in </a:t>
            </a:r>
            <a:r>
              <a:rPr lang="en-US" dirty="0" err="1"/>
              <a:t>BtG</a:t>
            </a:r>
            <a:r>
              <a:rPr lang="en-US" dirty="0"/>
              <a:t>, SI furthered its investigation into how communities can achieve more sustainable, resilient, and equitable water supply planning (and hopefully through that, develop solutions to water needs that are least impactful to environment, economy, and society across the state. </a:t>
            </a:r>
          </a:p>
          <a:p>
            <a:endParaRPr lang="en-US" sz="1200" dirty="0">
              <a:latin typeface="+mn-lt"/>
              <a:cs typeface="Calibri" panose="020F0502020204030204" pitchFamily="34" charset="0"/>
            </a:endParaRPr>
          </a:p>
          <a:p>
            <a:pPr>
              <a:buFont typeface="Arial" panose="020B0604020202020204" pitchFamily="34" charset="0"/>
              <a:buChar char="•"/>
            </a:pPr>
            <a:r>
              <a:rPr lang="en-US" sz="1200" dirty="0">
                <a:latin typeface="+mn-lt"/>
                <a:cs typeface="Calibri" panose="020F0502020204030204" pitchFamily="34" charset="0"/>
              </a:rPr>
              <a:t>Corinne Anderson, MURP student at CU Denver, Spring 2024</a:t>
            </a:r>
          </a:p>
          <a:p>
            <a:pPr>
              <a:buFont typeface="Arial" panose="020B0604020202020204" pitchFamily="34" charset="0"/>
              <a:buChar char="•"/>
            </a:pPr>
            <a:r>
              <a:rPr lang="en-US" sz="1200" dirty="0">
                <a:latin typeface="+mn-lt"/>
                <a:cs typeface="Calibri" panose="020F0502020204030204" pitchFamily="34" charset="0"/>
                <a:sym typeface="Calibri"/>
              </a:rPr>
              <a:t>16 one-on-one interviews, research about the history of water supply planning, the impacts of water transfers, and comparing available water supply plans.</a:t>
            </a:r>
            <a:endParaRPr lang="en-US" sz="1200" dirty="0">
              <a:latin typeface="+mn-lt"/>
              <a:cs typeface="Calibri" panose="020F0502020204030204" pitchFamily="34" charset="0"/>
            </a:endParaRPr>
          </a:p>
          <a:p>
            <a:pPr>
              <a:buFont typeface="Arial" panose="020B0604020202020204" pitchFamily="34" charset="0"/>
              <a:buChar char="•"/>
            </a:pPr>
            <a:r>
              <a:rPr lang="en-US" sz="1200" dirty="0">
                <a:latin typeface="+mn-lt"/>
                <a:cs typeface="Calibri" panose="020F0502020204030204" pitchFamily="34" charset="0"/>
                <a:sym typeface="Calibri"/>
              </a:rPr>
              <a:t>Report that identified case studies of best practices and 7 tools that Colorado water providers use that could further resilient, sustainable, and equitable water supply planning.</a:t>
            </a:r>
          </a:p>
          <a:p>
            <a:endParaRPr lang="en-US" dirty="0"/>
          </a:p>
          <a:p>
            <a:r>
              <a:rPr lang="en-US" dirty="0"/>
              <a:t>Now want to: -Share findings from the SI's resilient water supply planning research with you</a:t>
            </a:r>
          </a:p>
          <a:p>
            <a:r>
              <a:rPr lang="en-US" dirty="0"/>
              <a:t>-Get your feedback on the applicability and feasibility of the seven toolboxes in the Resilient Planning Report</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D7F5D53-9FD7-46FE-9236-025556CE1E14}"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5097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Divider">
  <p:cSld name="4_Divider">
    <p:bg>
      <p:bgPr>
        <a:solidFill>
          <a:schemeClr val="lt1"/>
        </a:solidFill>
        <a:effectLst/>
      </p:bgPr>
    </p:bg>
    <p:spTree>
      <p:nvGrpSpPr>
        <p:cNvPr id="1" name="Shape 12"/>
        <p:cNvGrpSpPr/>
        <p:nvPr/>
      </p:nvGrpSpPr>
      <p:grpSpPr>
        <a:xfrm>
          <a:off x="0" y="0"/>
          <a:ext cx="0" cy="0"/>
          <a:chOff x="0" y="0"/>
          <a:chExt cx="0" cy="0"/>
        </a:xfrm>
      </p:grpSpPr>
      <p:sp>
        <p:nvSpPr>
          <p:cNvPr id="13" name="Google Shape;13;p16"/>
          <p:cNvSpPr>
            <a:spLocks noGrp="1"/>
          </p:cNvSpPr>
          <p:nvPr>
            <p:ph type="pic" idx="2"/>
          </p:nvPr>
        </p:nvSpPr>
        <p:spPr>
          <a:xfrm>
            <a:off x="0" y="0"/>
            <a:ext cx="12192000" cy="6858000"/>
          </a:xfrm>
          <a:prstGeom prst="rect">
            <a:avLst/>
          </a:prstGeom>
          <a:solidFill>
            <a:schemeClr val="dk2"/>
          </a:solidFill>
          <a:ln>
            <a:noFill/>
          </a:ln>
        </p:spPr>
      </p:sp>
      <p:sp>
        <p:nvSpPr>
          <p:cNvPr id="14" name="Google Shape;14;p16"/>
          <p:cNvSpPr>
            <a:spLocks noGrp="1"/>
          </p:cNvSpPr>
          <p:nvPr>
            <p:ph type="pic" idx="3"/>
          </p:nvPr>
        </p:nvSpPr>
        <p:spPr>
          <a:xfrm>
            <a:off x="0" y="960438"/>
            <a:ext cx="6126163" cy="4937125"/>
          </a:xfrm>
          <a:prstGeom prst="rect">
            <a:avLst/>
          </a:prstGeom>
          <a:solidFill>
            <a:schemeClr val="lt1"/>
          </a:solidFill>
          <a:ln>
            <a:noFill/>
          </a:ln>
        </p:spPr>
      </p:sp>
      <p:sp>
        <p:nvSpPr>
          <p:cNvPr id="15" name="Google Shape;15;p16"/>
          <p:cNvSpPr/>
          <p:nvPr/>
        </p:nvSpPr>
        <p:spPr>
          <a:xfrm>
            <a:off x="0" y="960120"/>
            <a:ext cx="6126480" cy="49377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16"/>
          <p:cNvSpPr txBox="1">
            <a:spLocks noGrp="1"/>
          </p:cNvSpPr>
          <p:nvPr>
            <p:ph type="title"/>
          </p:nvPr>
        </p:nvSpPr>
        <p:spPr>
          <a:xfrm>
            <a:off x="609600" y="2333512"/>
            <a:ext cx="3688078"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8000"/>
              <a:buFont typeface="Arial"/>
              <a:buNone/>
              <a:defRPr sz="8000" b="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body" idx="1"/>
          </p:nvPr>
        </p:nvSpPr>
        <p:spPr>
          <a:xfrm>
            <a:off x="609600" y="3429000"/>
            <a:ext cx="3688078" cy="108966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200"/>
              </a:spcBef>
              <a:spcAft>
                <a:spcPts val="0"/>
              </a:spcAft>
              <a:buClr>
                <a:srgbClr val="000000"/>
              </a:buClr>
              <a:buSzPts val="2400"/>
              <a:buNone/>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6"/>
          <p:cNvSpPr/>
          <p:nvPr/>
        </p:nvSpPr>
        <p:spPr>
          <a:xfrm>
            <a:off x="293786" y="1281537"/>
            <a:ext cx="5520860" cy="4299456"/>
          </a:xfrm>
          <a:prstGeom prst="rect">
            <a:avLst/>
          </a:prstGeom>
          <a:noFill/>
          <a:ln w="12700" cap="flat" cmpd="sng">
            <a:solidFill>
              <a:srgbClr val="A7AB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Divider">
  <p:cSld name="1_Divider">
    <p:bg>
      <p:bgPr>
        <a:solidFill>
          <a:schemeClr val="lt1"/>
        </a:solidFill>
        <a:effectLst/>
      </p:bgPr>
    </p:bg>
    <p:spTree>
      <p:nvGrpSpPr>
        <p:cNvPr id="1" name="Shape 113"/>
        <p:cNvGrpSpPr/>
        <p:nvPr/>
      </p:nvGrpSpPr>
      <p:grpSpPr>
        <a:xfrm>
          <a:off x="0" y="0"/>
          <a:ext cx="0" cy="0"/>
          <a:chOff x="0" y="0"/>
          <a:chExt cx="0" cy="0"/>
        </a:xfrm>
      </p:grpSpPr>
      <p:sp>
        <p:nvSpPr>
          <p:cNvPr id="114" name="Google Shape;114;p29"/>
          <p:cNvSpPr>
            <a:spLocks noGrp="1"/>
          </p:cNvSpPr>
          <p:nvPr>
            <p:ph type="pic" idx="2"/>
          </p:nvPr>
        </p:nvSpPr>
        <p:spPr>
          <a:xfrm>
            <a:off x="0" y="0"/>
            <a:ext cx="12192000" cy="6858000"/>
          </a:xfrm>
          <a:prstGeom prst="rect">
            <a:avLst/>
          </a:prstGeom>
          <a:solidFill>
            <a:schemeClr val="dk2"/>
          </a:solidFill>
          <a:ln>
            <a:noFill/>
          </a:ln>
        </p:spPr>
      </p:sp>
      <p:sp>
        <p:nvSpPr>
          <p:cNvPr id="115" name="Google Shape;115;p29"/>
          <p:cNvSpPr txBox="1">
            <a:spLocks noGrp="1"/>
          </p:cNvSpPr>
          <p:nvPr>
            <p:ph type="body" idx="1"/>
          </p:nvPr>
        </p:nvSpPr>
        <p:spPr>
          <a:xfrm>
            <a:off x="1524000" y="4648200"/>
            <a:ext cx="1143000" cy="762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lt1"/>
              </a:buClr>
              <a:buSzPts val="6000"/>
              <a:buNone/>
              <a:defRPr sz="6000" b="1">
                <a:solidFill>
                  <a:schemeClr val="lt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29"/>
          <p:cNvSpPr txBox="1">
            <a:spLocks noGrp="1"/>
          </p:cNvSpPr>
          <p:nvPr>
            <p:ph type="body" idx="3"/>
          </p:nvPr>
        </p:nvSpPr>
        <p:spPr>
          <a:xfrm>
            <a:off x="2667000" y="4648200"/>
            <a:ext cx="8915400" cy="762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lt1"/>
              </a:buClr>
              <a:buSzPts val="6000"/>
              <a:buNone/>
              <a:defRPr sz="6000" b="1">
                <a:solidFill>
                  <a:schemeClr val="lt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Divider">
  <p:cSld name="3_Divider">
    <p:bg>
      <p:bgPr>
        <a:solidFill>
          <a:schemeClr val="lt1"/>
        </a:solidFill>
        <a:effectLst/>
      </p:bgPr>
    </p:bg>
    <p:spTree>
      <p:nvGrpSpPr>
        <p:cNvPr id="1" name="Shape 117"/>
        <p:cNvGrpSpPr/>
        <p:nvPr/>
      </p:nvGrpSpPr>
      <p:grpSpPr>
        <a:xfrm>
          <a:off x="0" y="0"/>
          <a:ext cx="0" cy="0"/>
          <a:chOff x="0" y="0"/>
          <a:chExt cx="0" cy="0"/>
        </a:xfrm>
      </p:grpSpPr>
      <p:sp>
        <p:nvSpPr>
          <p:cNvPr id="118" name="Google Shape;118;p30"/>
          <p:cNvSpPr/>
          <p:nvPr/>
        </p:nvSpPr>
        <p:spPr>
          <a:xfrm>
            <a:off x="4724400" y="457200"/>
            <a:ext cx="2743200" cy="2743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9" name="Google Shape;119;p30"/>
          <p:cNvSpPr>
            <a:spLocks noGrp="1"/>
          </p:cNvSpPr>
          <p:nvPr>
            <p:ph type="pic" idx="2"/>
          </p:nvPr>
        </p:nvSpPr>
        <p:spPr>
          <a:xfrm>
            <a:off x="-1" y="1142999"/>
            <a:ext cx="12191999" cy="3066144"/>
          </a:xfrm>
          <a:prstGeom prst="rect">
            <a:avLst/>
          </a:prstGeom>
          <a:solidFill>
            <a:schemeClr val="dk2"/>
          </a:solidFill>
          <a:ln>
            <a:noFill/>
          </a:ln>
        </p:spPr>
      </p:sp>
      <p:sp>
        <p:nvSpPr>
          <p:cNvPr id="120" name="Google Shape;120;p30"/>
          <p:cNvSpPr txBox="1">
            <a:spLocks noGrp="1"/>
          </p:cNvSpPr>
          <p:nvPr>
            <p:ph type="body" idx="1"/>
          </p:nvPr>
        </p:nvSpPr>
        <p:spPr>
          <a:xfrm>
            <a:off x="4724400" y="457200"/>
            <a:ext cx="2743200" cy="2743200"/>
          </a:xfrm>
          <a:prstGeom prst="rect">
            <a:avLst/>
          </a:prstGeom>
          <a:solidFill>
            <a:schemeClr val="lt2"/>
          </a:solidFill>
          <a:ln>
            <a:noFill/>
          </a:ln>
        </p:spPr>
        <p:txBody>
          <a:bodyPr spcFirstLastPara="1" wrap="square" lIns="0" tIns="0" rIns="0" bIns="0" anchor="ctr" anchorCtr="0">
            <a:noAutofit/>
          </a:bodyPr>
          <a:lstStyle>
            <a:lvl1pPr marL="457200" lvl="0" indent="-228600" algn="ctr">
              <a:lnSpc>
                <a:spcPct val="90000"/>
              </a:lnSpc>
              <a:spcBef>
                <a:spcPts val="1200"/>
              </a:spcBef>
              <a:spcAft>
                <a:spcPts val="0"/>
              </a:spcAft>
              <a:buClr>
                <a:schemeClr val="dk1"/>
              </a:buClr>
              <a:buSzPts val="8000"/>
              <a:buNone/>
              <a:defRPr sz="8000">
                <a:solidFill>
                  <a:schemeClr val="dk1"/>
                </a:solidFill>
              </a:defRPr>
            </a:lvl1pPr>
            <a:lvl2pPr marL="914400" lvl="1" indent="-355600" algn="l">
              <a:lnSpc>
                <a:spcPct val="90000"/>
              </a:lnSpc>
              <a:spcBef>
                <a:spcPts val="600"/>
              </a:spcBef>
              <a:spcAft>
                <a:spcPts val="0"/>
              </a:spcAft>
              <a:buClr>
                <a:schemeClr val="dk1"/>
              </a:buClr>
              <a:buSzPts val="2000"/>
              <a:buChar char="•"/>
              <a:defRPr>
                <a:solidFill>
                  <a:schemeClr val="dk1"/>
                </a:solidFill>
              </a:defRPr>
            </a:lvl2pPr>
            <a:lvl3pPr marL="1371600" lvl="2" indent="-342900" algn="l">
              <a:lnSpc>
                <a:spcPct val="90000"/>
              </a:lnSpc>
              <a:spcBef>
                <a:spcPts val="600"/>
              </a:spcBef>
              <a:spcAft>
                <a:spcPts val="0"/>
              </a:spcAft>
              <a:buClr>
                <a:schemeClr val="dk1"/>
              </a:buClr>
              <a:buSzPts val="1800"/>
              <a:buChar char="•"/>
              <a:defRPr>
                <a:solidFill>
                  <a:schemeClr val="dk1"/>
                </a:solidFill>
              </a:defRPr>
            </a:lvl3pPr>
            <a:lvl4pPr marL="1828800" lvl="3" indent="-330200" algn="l">
              <a:lnSpc>
                <a:spcPct val="90000"/>
              </a:lnSpc>
              <a:spcBef>
                <a:spcPts val="600"/>
              </a:spcBef>
              <a:spcAft>
                <a:spcPts val="0"/>
              </a:spcAft>
              <a:buClr>
                <a:schemeClr val="dk1"/>
              </a:buClr>
              <a:buSzPts val="1600"/>
              <a:buChar char="•"/>
              <a:defRPr>
                <a:solidFill>
                  <a:schemeClr val="dk1"/>
                </a:solidFill>
              </a:defRPr>
            </a:lvl4pPr>
            <a:lvl5pPr marL="2286000" lvl="4" indent="-317500" algn="l">
              <a:lnSpc>
                <a:spcPct val="90000"/>
              </a:lnSpc>
              <a:spcBef>
                <a:spcPts val="600"/>
              </a:spcBef>
              <a:spcAft>
                <a:spcPts val="0"/>
              </a:spcAft>
              <a:buClr>
                <a:schemeClr val="dk1"/>
              </a:buClr>
              <a:buSzPts val="1400"/>
              <a:buChar char="•"/>
              <a:defRPr>
                <a:solidFill>
                  <a:schemeClr val="dk1"/>
                </a:solidFil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0"/>
          <p:cNvSpPr txBox="1">
            <a:spLocks noGrp="1"/>
          </p:cNvSpPr>
          <p:nvPr>
            <p:ph type="title"/>
          </p:nvPr>
        </p:nvSpPr>
        <p:spPr>
          <a:xfrm>
            <a:off x="609600" y="4666343"/>
            <a:ext cx="10972800" cy="8382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1"/>
              </a:buClr>
              <a:buSzPts val="3600"/>
              <a:buFont typeface="Arial"/>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ext">
  <p:cSld name="2_Text">
    <p:spTree>
      <p:nvGrpSpPr>
        <p:cNvPr id="1" name="Shape 122"/>
        <p:cNvGrpSpPr/>
        <p:nvPr/>
      </p:nvGrpSpPr>
      <p:grpSpPr>
        <a:xfrm>
          <a:off x="0" y="0"/>
          <a:ext cx="0" cy="0"/>
          <a:chOff x="0" y="0"/>
          <a:chExt cx="0" cy="0"/>
        </a:xfrm>
      </p:grpSpPr>
      <p:sp>
        <p:nvSpPr>
          <p:cNvPr id="123" name="Google Shape;123;p31"/>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1"/>
          <p:cNvSpPr txBox="1">
            <a:spLocks noGrp="1"/>
          </p:cNvSpPr>
          <p:nvPr>
            <p:ph type="body" idx="1"/>
          </p:nvPr>
        </p:nvSpPr>
        <p:spPr>
          <a:xfrm>
            <a:off x="609600" y="1364484"/>
            <a:ext cx="10972800" cy="32087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600"/>
              </a:spcBef>
              <a:spcAft>
                <a:spcPts val="0"/>
              </a:spcAft>
              <a:buClr>
                <a:schemeClr val="dk2"/>
              </a:buClr>
              <a:buSzPts val="2800"/>
              <a:buFont typeface="Arial"/>
              <a:buNone/>
              <a:defRPr sz="2800" b="1">
                <a:solidFill>
                  <a:schemeClr val="dk2"/>
                </a:solidFill>
                <a:latin typeface="Arial"/>
                <a:ea typeface="Arial"/>
                <a:cs typeface="Arial"/>
                <a:sym typeface="Arial"/>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1"/>
          <p:cNvSpPr txBox="1">
            <a:spLocks noGrp="1"/>
          </p:cNvSpPr>
          <p:nvPr>
            <p:ph type="body" idx="2"/>
          </p:nvPr>
        </p:nvSpPr>
        <p:spPr>
          <a:xfrm>
            <a:off x="609600" y="1917470"/>
            <a:ext cx="10972165" cy="440713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Text">
  <p:cSld name="3_Text">
    <p:spTree>
      <p:nvGrpSpPr>
        <p:cNvPr id="1" name="Shape 126"/>
        <p:cNvGrpSpPr/>
        <p:nvPr/>
      </p:nvGrpSpPr>
      <p:grpSpPr>
        <a:xfrm>
          <a:off x="0" y="0"/>
          <a:ext cx="0" cy="0"/>
          <a:chOff x="0" y="0"/>
          <a:chExt cx="0" cy="0"/>
        </a:xfrm>
      </p:grpSpPr>
      <p:sp>
        <p:nvSpPr>
          <p:cNvPr id="127" name="Google Shape;127;p32"/>
          <p:cNvSpPr/>
          <p:nvPr/>
        </p:nvSpPr>
        <p:spPr>
          <a:xfrm>
            <a:off x="12039600" y="0"/>
            <a:ext cx="152400" cy="6858000"/>
          </a:xfrm>
          <a:prstGeom prst="rect">
            <a:avLst/>
          </a:prstGeom>
          <a:solidFill>
            <a:srgbClr val="969A9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sz="1351" b="0" i="0" u="none" strike="noStrike" cap="none">
              <a:solidFill>
                <a:schemeClr val="lt1"/>
              </a:solidFill>
              <a:latin typeface="Arial"/>
              <a:ea typeface="Arial"/>
              <a:cs typeface="Arial"/>
              <a:sym typeface="Arial"/>
            </a:endParaRPr>
          </a:p>
        </p:txBody>
      </p:sp>
      <p:sp>
        <p:nvSpPr>
          <p:cNvPr id="128" name="Google Shape;128;p32"/>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2"/>
          <p:cNvSpPr txBox="1">
            <a:spLocks noGrp="1"/>
          </p:cNvSpPr>
          <p:nvPr>
            <p:ph type="body" idx="1"/>
          </p:nvPr>
        </p:nvSpPr>
        <p:spPr>
          <a:xfrm>
            <a:off x="609600" y="1364484"/>
            <a:ext cx="10972800" cy="32087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600"/>
              </a:spcBef>
              <a:spcAft>
                <a:spcPts val="0"/>
              </a:spcAft>
              <a:buClr>
                <a:schemeClr val="dk2"/>
              </a:buClr>
              <a:buSzPts val="2800"/>
              <a:buFont typeface="Arial"/>
              <a:buNone/>
              <a:defRPr sz="2800" b="1">
                <a:solidFill>
                  <a:schemeClr val="dk2"/>
                </a:solidFill>
                <a:latin typeface="Arial"/>
                <a:ea typeface="Arial"/>
                <a:cs typeface="Arial"/>
                <a:sym typeface="Arial"/>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2"/>
          <p:cNvSpPr txBox="1">
            <a:spLocks noGrp="1"/>
          </p:cNvSpPr>
          <p:nvPr>
            <p:ph type="body" idx="2"/>
          </p:nvPr>
        </p:nvSpPr>
        <p:spPr>
          <a:xfrm>
            <a:off x="609600" y="1917470"/>
            <a:ext cx="10972165" cy="440713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ext Image">
  <p:cSld name="1_Text Image">
    <p:bg>
      <p:bgPr>
        <a:solidFill>
          <a:schemeClr val="lt1"/>
        </a:solidFill>
        <a:effectLst/>
      </p:bgPr>
    </p:bg>
    <p:spTree>
      <p:nvGrpSpPr>
        <p:cNvPr id="1" name="Shape 131"/>
        <p:cNvGrpSpPr/>
        <p:nvPr/>
      </p:nvGrpSpPr>
      <p:grpSpPr>
        <a:xfrm>
          <a:off x="0" y="0"/>
          <a:ext cx="0" cy="0"/>
          <a:chOff x="0" y="0"/>
          <a:chExt cx="0" cy="0"/>
        </a:xfrm>
      </p:grpSpPr>
      <p:sp>
        <p:nvSpPr>
          <p:cNvPr id="132" name="Google Shape;132;p33"/>
          <p:cNvSpPr/>
          <p:nvPr/>
        </p:nvSpPr>
        <p:spPr>
          <a:xfrm>
            <a:off x="293786" y="1468350"/>
            <a:ext cx="11504924" cy="4299456"/>
          </a:xfrm>
          <a:prstGeom prst="rect">
            <a:avLst/>
          </a:prstGeom>
          <a:noFill/>
          <a:ln w="12700" cap="flat" cmpd="sng">
            <a:solidFill>
              <a:srgbClr val="B8BCB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 name="Google Shape;133;p33"/>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3"/>
          <p:cNvSpPr>
            <a:spLocks noGrp="1"/>
          </p:cNvSpPr>
          <p:nvPr>
            <p:ph type="pic" idx="2"/>
          </p:nvPr>
        </p:nvSpPr>
        <p:spPr>
          <a:xfrm>
            <a:off x="609599" y="1707003"/>
            <a:ext cx="3693459" cy="3817620"/>
          </a:xfrm>
          <a:prstGeom prst="rect">
            <a:avLst/>
          </a:prstGeom>
          <a:solidFill>
            <a:schemeClr val="dk2"/>
          </a:solidFill>
          <a:ln>
            <a:noFill/>
          </a:ln>
        </p:spPr>
      </p:sp>
      <p:sp>
        <p:nvSpPr>
          <p:cNvPr id="135" name="Google Shape;135;p33"/>
          <p:cNvSpPr txBox="1">
            <a:spLocks noGrp="1"/>
          </p:cNvSpPr>
          <p:nvPr>
            <p:ph type="body" idx="1"/>
          </p:nvPr>
        </p:nvSpPr>
        <p:spPr>
          <a:xfrm>
            <a:off x="4619625" y="1706563"/>
            <a:ext cx="6824663" cy="381635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ext Image">
  <p:cSld name="4_Text Image">
    <p:spTree>
      <p:nvGrpSpPr>
        <p:cNvPr id="1" name="Shape 136"/>
        <p:cNvGrpSpPr/>
        <p:nvPr/>
      </p:nvGrpSpPr>
      <p:grpSpPr>
        <a:xfrm>
          <a:off x="0" y="0"/>
          <a:ext cx="0" cy="0"/>
          <a:chOff x="0" y="0"/>
          <a:chExt cx="0" cy="0"/>
        </a:xfrm>
      </p:grpSpPr>
      <p:sp>
        <p:nvSpPr>
          <p:cNvPr id="137" name="Google Shape;137;p34"/>
          <p:cNvSpPr txBox="1">
            <a:spLocks noGrp="1"/>
          </p:cNvSpPr>
          <p:nvPr>
            <p:ph type="title"/>
          </p:nvPr>
        </p:nvSpPr>
        <p:spPr>
          <a:xfrm>
            <a:off x="6096000" y="381000"/>
            <a:ext cx="54864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34"/>
          <p:cNvSpPr txBox="1">
            <a:spLocks noGrp="1"/>
          </p:cNvSpPr>
          <p:nvPr>
            <p:ph type="body" idx="1"/>
          </p:nvPr>
        </p:nvSpPr>
        <p:spPr>
          <a:xfrm>
            <a:off x="6096000" y="1450848"/>
            <a:ext cx="5486400" cy="487375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34"/>
          <p:cNvSpPr>
            <a:spLocks noGrp="1"/>
          </p:cNvSpPr>
          <p:nvPr>
            <p:ph type="pic" idx="2"/>
          </p:nvPr>
        </p:nvSpPr>
        <p:spPr>
          <a:xfrm>
            <a:off x="0" y="0"/>
            <a:ext cx="5715000" cy="3407664"/>
          </a:xfrm>
          <a:prstGeom prst="rect">
            <a:avLst/>
          </a:prstGeom>
          <a:solidFill>
            <a:schemeClr val="dk2"/>
          </a:solidFill>
          <a:ln>
            <a:noFill/>
          </a:ln>
        </p:spPr>
      </p:sp>
      <p:sp>
        <p:nvSpPr>
          <p:cNvPr id="140" name="Google Shape;140;p34"/>
          <p:cNvSpPr>
            <a:spLocks noGrp="1"/>
          </p:cNvSpPr>
          <p:nvPr>
            <p:ph type="pic" idx="3"/>
          </p:nvPr>
        </p:nvSpPr>
        <p:spPr>
          <a:xfrm>
            <a:off x="0" y="3471673"/>
            <a:ext cx="5715000" cy="3386328"/>
          </a:xfrm>
          <a:prstGeom prst="rect">
            <a:avLst/>
          </a:prstGeom>
          <a:solidFill>
            <a:schemeClr val="dk2"/>
          </a:solid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Text Image">
  <p:cSld name="6_Text Image">
    <p:spTree>
      <p:nvGrpSpPr>
        <p:cNvPr id="1" name="Shape 141"/>
        <p:cNvGrpSpPr/>
        <p:nvPr/>
      </p:nvGrpSpPr>
      <p:grpSpPr>
        <a:xfrm>
          <a:off x="0" y="0"/>
          <a:ext cx="0" cy="0"/>
          <a:chOff x="0" y="0"/>
          <a:chExt cx="0" cy="0"/>
        </a:xfrm>
      </p:grpSpPr>
      <p:sp>
        <p:nvSpPr>
          <p:cNvPr id="142" name="Google Shape;142;p35"/>
          <p:cNvSpPr txBox="1">
            <a:spLocks noGrp="1"/>
          </p:cNvSpPr>
          <p:nvPr>
            <p:ph type="title"/>
          </p:nvPr>
        </p:nvSpPr>
        <p:spPr>
          <a:xfrm>
            <a:off x="6096000" y="381000"/>
            <a:ext cx="54864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5"/>
          <p:cNvSpPr txBox="1">
            <a:spLocks noGrp="1"/>
          </p:cNvSpPr>
          <p:nvPr>
            <p:ph type="body" idx="1"/>
          </p:nvPr>
        </p:nvSpPr>
        <p:spPr>
          <a:xfrm>
            <a:off x="6096000" y="1450848"/>
            <a:ext cx="5486400" cy="487375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35"/>
          <p:cNvSpPr>
            <a:spLocks noGrp="1"/>
          </p:cNvSpPr>
          <p:nvPr>
            <p:ph type="pic" idx="2"/>
          </p:nvPr>
        </p:nvSpPr>
        <p:spPr>
          <a:xfrm>
            <a:off x="1" y="0"/>
            <a:ext cx="5715000" cy="3413760"/>
          </a:xfrm>
          <a:prstGeom prst="rect">
            <a:avLst/>
          </a:prstGeom>
          <a:solidFill>
            <a:schemeClr val="dk2"/>
          </a:solidFill>
          <a:ln>
            <a:noFill/>
          </a:ln>
        </p:spPr>
      </p:sp>
      <p:sp>
        <p:nvSpPr>
          <p:cNvPr id="145" name="Google Shape;145;p35"/>
          <p:cNvSpPr>
            <a:spLocks noGrp="1"/>
          </p:cNvSpPr>
          <p:nvPr>
            <p:ph type="pic" idx="3"/>
          </p:nvPr>
        </p:nvSpPr>
        <p:spPr>
          <a:xfrm>
            <a:off x="0" y="3477768"/>
            <a:ext cx="2825496" cy="3380232"/>
          </a:xfrm>
          <a:prstGeom prst="rect">
            <a:avLst/>
          </a:prstGeom>
          <a:solidFill>
            <a:schemeClr val="dk2"/>
          </a:solidFill>
          <a:ln>
            <a:noFill/>
          </a:ln>
        </p:spPr>
      </p:sp>
      <p:sp>
        <p:nvSpPr>
          <p:cNvPr id="146" name="Google Shape;146;p35"/>
          <p:cNvSpPr>
            <a:spLocks noGrp="1"/>
          </p:cNvSpPr>
          <p:nvPr>
            <p:ph type="pic" idx="4"/>
          </p:nvPr>
        </p:nvSpPr>
        <p:spPr>
          <a:xfrm>
            <a:off x="2889504" y="3477768"/>
            <a:ext cx="2825496" cy="3383280"/>
          </a:xfrm>
          <a:prstGeom prst="rect">
            <a:avLst/>
          </a:prstGeom>
          <a:solidFill>
            <a:schemeClr val="dk2"/>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7_Text Image">
  <p:cSld name="7_Text Image">
    <p:spTree>
      <p:nvGrpSpPr>
        <p:cNvPr id="1" name="Shape 147"/>
        <p:cNvGrpSpPr/>
        <p:nvPr/>
      </p:nvGrpSpPr>
      <p:grpSpPr>
        <a:xfrm>
          <a:off x="0" y="0"/>
          <a:ext cx="0" cy="0"/>
          <a:chOff x="0" y="0"/>
          <a:chExt cx="0" cy="0"/>
        </a:xfrm>
      </p:grpSpPr>
      <p:sp>
        <p:nvSpPr>
          <p:cNvPr id="148" name="Google Shape;148;p36"/>
          <p:cNvSpPr txBox="1">
            <a:spLocks noGrp="1"/>
          </p:cNvSpPr>
          <p:nvPr>
            <p:ph type="title"/>
          </p:nvPr>
        </p:nvSpPr>
        <p:spPr>
          <a:xfrm>
            <a:off x="609600" y="381000"/>
            <a:ext cx="54864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6"/>
          <p:cNvSpPr txBox="1">
            <a:spLocks noGrp="1"/>
          </p:cNvSpPr>
          <p:nvPr>
            <p:ph type="body" idx="1"/>
          </p:nvPr>
        </p:nvSpPr>
        <p:spPr>
          <a:xfrm>
            <a:off x="609600" y="1364484"/>
            <a:ext cx="5486400" cy="320870"/>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dk2"/>
              </a:buClr>
              <a:buSzPts val="2800"/>
              <a:buFont typeface="Arial"/>
              <a:buNone/>
              <a:defRPr sz="2800" b="1">
                <a:solidFill>
                  <a:schemeClr val="dk2"/>
                </a:solidFill>
                <a:latin typeface="Arial"/>
                <a:ea typeface="Arial"/>
                <a:cs typeface="Arial"/>
                <a:sym typeface="Arial"/>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6"/>
          <p:cNvSpPr txBox="1">
            <a:spLocks noGrp="1"/>
          </p:cNvSpPr>
          <p:nvPr>
            <p:ph type="body" idx="2"/>
          </p:nvPr>
        </p:nvSpPr>
        <p:spPr>
          <a:xfrm>
            <a:off x="609600" y="1917470"/>
            <a:ext cx="5486400" cy="440713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6"/>
          <p:cNvSpPr>
            <a:spLocks noGrp="1"/>
          </p:cNvSpPr>
          <p:nvPr>
            <p:ph type="pic" idx="3"/>
          </p:nvPr>
        </p:nvSpPr>
        <p:spPr>
          <a:xfrm>
            <a:off x="6477000" y="0"/>
            <a:ext cx="5715000" cy="3413760"/>
          </a:xfrm>
          <a:prstGeom prst="rect">
            <a:avLst/>
          </a:prstGeom>
          <a:solidFill>
            <a:schemeClr val="dk2"/>
          </a:solidFill>
          <a:ln>
            <a:noFill/>
          </a:ln>
        </p:spPr>
      </p:sp>
      <p:sp>
        <p:nvSpPr>
          <p:cNvPr id="152" name="Google Shape;152;p36"/>
          <p:cNvSpPr>
            <a:spLocks noGrp="1"/>
          </p:cNvSpPr>
          <p:nvPr>
            <p:ph type="pic" idx="4"/>
          </p:nvPr>
        </p:nvSpPr>
        <p:spPr>
          <a:xfrm>
            <a:off x="6476999" y="3477768"/>
            <a:ext cx="2825496" cy="3380232"/>
          </a:xfrm>
          <a:prstGeom prst="rect">
            <a:avLst/>
          </a:prstGeom>
          <a:solidFill>
            <a:schemeClr val="dk2"/>
          </a:solidFill>
          <a:ln>
            <a:noFill/>
          </a:ln>
        </p:spPr>
      </p:sp>
      <p:sp>
        <p:nvSpPr>
          <p:cNvPr id="153" name="Google Shape;153;p36"/>
          <p:cNvSpPr>
            <a:spLocks noGrp="1"/>
          </p:cNvSpPr>
          <p:nvPr>
            <p:ph type="pic" idx="5"/>
          </p:nvPr>
        </p:nvSpPr>
        <p:spPr>
          <a:xfrm>
            <a:off x="9366503" y="3477768"/>
            <a:ext cx="2825496" cy="3383280"/>
          </a:xfrm>
          <a:prstGeom prst="rect">
            <a:avLst/>
          </a:prstGeom>
          <a:solidFill>
            <a:schemeClr val="dk2"/>
          </a:solid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eam Slide">
  <p:cSld name="1_Team Slide">
    <p:spTree>
      <p:nvGrpSpPr>
        <p:cNvPr id="1" name="Shape 154"/>
        <p:cNvGrpSpPr/>
        <p:nvPr/>
      </p:nvGrpSpPr>
      <p:grpSpPr>
        <a:xfrm>
          <a:off x="0" y="0"/>
          <a:ext cx="0" cy="0"/>
          <a:chOff x="0" y="0"/>
          <a:chExt cx="0" cy="0"/>
        </a:xfrm>
      </p:grpSpPr>
      <p:sp>
        <p:nvSpPr>
          <p:cNvPr id="155" name="Google Shape;155;p37"/>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37"/>
          <p:cNvSpPr>
            <a:spLocks noGrp="1"/>
          </p:cNvSpPr>
          <p:nvPr>
            <p:ph type="pic" idx="2"/>
          </p:nvPr>
        </p:nvSpPr>
        <p:spPr>
          <a:xfrm>
            <a:off x="609599" y="1828800"/>
            <a:ext cx="5340096" cy="3886200"/>
          </a:xfrm>
          <a:prstGeom prst="rect">
            <a:avLst/>
          </a:prstGeom>
          <a:solidFill>
            <a:schemeClr val="dk2"/>
          </a:solidFill>
          <a:ln>
            <a:noFill/>
          </a:ln>
        </p:spPr>
      </p:sp>
      <p:sp>
        <p:nvSpPr>
          <p:cNvPr id="157" name="Google Shape;157;p37"/>
          <p:cNvSpPr txBox="1">
            <a:spLocks noGrp="1"/>
          </p:cNvSpPr>
          <p:nvPr>
            <p:ph type="body" idx="1"/>
          </p:nvPr>
        </p:nvSpPr>
        <p:spPr>
          <a:xfrm>
            <a:off x="609600" y="5830195"/>
            <a:ext cx="5339303"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37"/>
          <p:cNvSpPr>
            <a:spLocks noGrp="1"/>
          </p:cNvSpPr>
          <p:nvPr>
            <p:ph type="pic" idx="3"/>
          </p:nvPr>
        </p:nvSpPr>
        <p:spPr>
          <a:xfrm>
            <a:off x="6247085" y="1828800"/>
            <a:ext cx="5340096" cy="3886200"/>
          </a:xfrm>
          <a:prstGeom prst="rect">
            <a:avLst/>
          </a:prstGeom>
          <a:solidFill>
            <a:schemeClr val="dk2"/>
          </a:solidFill>
          <a:ln>
            <a:noFill/>
          </a:ln>
        </p:spPr>
      </p:sp>
      <p:sp>
        <p:nvSpPr>
          <p:cNvPr id="159" name="Google Shape;159;p37"/>
          <p:cNvSpPr txBox="1">
            <a:spLocks noGrp="1"/>
          </p:cNvSpPr>
          <p:nvPr>
            <p:ph type="body" idx="4"/>
          </p:nvPr>
        </p:nvSpPr>
        <p:spPr>
          <a:xfrm>
            <a:off x="6243096" y="5830195"/>
            <a:ext cx="5339304"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eam Slide">
  <p:cSld name="3_Team Slide">
    <p:spTree>
      <p:nvGrpSpPr>
        <p:cNvPr id="1" name="Shape 160"/>
        <p:cNvGrpSpPr/>
        <p:nvPr/>
      </p:nvGrpSpPr>
      <p:grpSpPr>
        <a:xfrm>
          <a:off x="0" y="0"/>
          <a:ext cx="0" cy="0"/>
          <a:chOff x="0" y="0"/>
          <a:chExt cx="0" cy="0"/>
        </a:xfrm>
      </p:grpSpPr>
      <p:sp>
        <p:nvSpPr>
          <p:cNvPr id="161" name="Google Shape;161;p38"/>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38"/>
          <p:cNvSpPr>
            <a:spLocks noGrp="1"/>
          </p:cNvSpPr>
          <p:nvPr>
            <p:ph type="pic" idx="2"/>
          </p:nvPr>
        </p:nvSpPr>
        <p:spPr>
          <a:xfrm>
            <a:off x="635000" y="2080727"/>
            <a:ext cx="2511552" cy="2694473"/>
          </a:xfrm>
          <a:prstGeom prst="rect">
            <a:avLst/>
          </a:prstGeom>
          <a:solidFill>
            <a:schemeClr val="dk2"/>
          </a:solidFill>
          <a:ln>
            <a:noFill/>
          </a:ln>
        </p:spPr>
      </p:sp>
      <p:sp>
        <p:nvSpPr>
          <p:cNvPr id="163" name="Google Shape;163;p38"/>
          <p:cNvSpPr txBox="1">
            <a:spLocks noGrp="1"/>
          </p:cNvSpPr>
          <p:nvPr>
            <p:ph type="body" idx="1"/>
          </p:nvPr>
        </p:nvSpPr>
        <p:spPr>
          <a:xfrm>
            <a:off x="634999" y="4927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8"/>
          <p:cNvSpPr>
            <a:spLocks noGrp="1"/>
          </p:cNvSpPr>
          <p:nvPr>
            <p:ph type="pic" idx="3"/>
          </p:nvPr>
        </p:nvSpPr>
        <p:spPr>
          <a:xfrm>
            <a:off x="3442885" y="2080727"/>
            <a:ext cx="2511552" cy="2694473"/>
          </a:xfrm>
          <a:prstGeom prst="rect">
            <a:avLst/>
          </a:prstGeom>
          <a:solidFill>
            <a:schemeClr val="dk2"/>
          </a:solidFill>
          <a:ln>
            <a:noFill/>
          </a:ln>
        </p:spPr>
      </p:sp>
      <p:sp>
        <p:nvSpPr>
          <p:cNvPr id="165" name="Google Shape;165;p38"/>
          <p:cNvSpPr txBox="1">
            <a:spLocks noGrp="1"/>
          </p:cNvSpPr>
          <p:nvPr>
            <p:ph type="body" idx="4"/>
          </p:nvPr>
        </p:nvSpPr>
        <p:spPr>
          <a:xfrm>
            <a:off x="3442885" y="4927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8"/>
          <p:cNvSpPr>
            <a:spLocks noGrp="1"/>
          </p:cNvSpPr>
          <p:nvPr>
            <p:ph type="pic" idx="5"/>
          </p:nvPr>
        </p:nvSpPr>
        <p:spPr>
          <a:xfrm>
            <a:off x="6237565" y="2080727"/>
            <a:ext cx="2511552" cy="2694473"/>
          </a:xfrm>
          <a:prstGeom prst="rect">
            <a:avLst/>
          </a:prstGeom>
          <a:solidFill>
            <a:schemeClr val="dk2"/>
          </a:solidFill>
          <a:ln>
            <a:noFill/>
          </a:ln>
        </p:spPr>
      </p:sp>
      <p:sp>
        <p:nvSpPr>
          <p:cNvPr id="167" name="Google Shape;167;p38"/>
          <p:cNvSpPr txBox="1">
            <a:spLocks noGrp="1"/>
          </p:cNvSpPr>
          <p:nvPr>
            <p:ph type="body" idx="6"/>
          </p:nvPr>
        </p:nvSpPr>
        <p:spPr>
          <a:xfrm>
            <a:off x="6250771" y="4927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38"/>
          <p:cNvSpPr>
            <a:spLocks noGrp="1"/>
          </p:cNvSpPr>
          <p:nvPr>
            <p:ph type="pic" idx="7"/>
          </p:nvPr>
        </p:nvSpPr>
        <p:spPr>
          <a:xfrm>
            <a:off x="9045450" y="2080727"/>
            <a:ext cx="2523744" cy="2694473"/>
          </a:xfrm>
          <a:prstGeom prst="rect">
            <a:avLst/>
          </a:prstGeom>
          <a:solidFill>
            <a:schemeClr val="dk2"/>
          </a:solidFill>
          <a:ln>
            <a:noFill/>
          </a:ln>
        </p:spPr>
      </p:sp>
      <p:sp>
        <p:nvSpPr>
          <p:cNvPr id="169" name="Google Shape;169;p38"/>
          <p:cNvSpPr txBox="1">
            <a:spLocks noGrp="1"/>
          </p:cNvSpPr>
          <p:nvPr>
            <p:ph type="body" idx="8"/>
          </p:nvPr>
        </p:nvSpPr>
        <p:spPr>
          <a:xfrm>
            <a:off x="9058656" y="4927601"/>
            <a:ext cx="2523744"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ext Image">
  <p:cSld name="2_Text Image">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6096000" y="381000"/>
            <a:ext cx="54864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6096000" y="1450848"/>
            <a:ext cx="5486400" cy="487375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0"/>
          <p:cNvSpPr>
            <a:spLocks noGrp="1"/>
          </p:cNvSpPr>
          <p:nvPr>
            <p:ph type="pic" idx="2"/>
          </p:nvPr>
        </p:nvSpPr>
        <p:spPr>
          <a:xfrm>
            <a:off x="0" y="0"/>
            <a:ext cx="5715000" cy="6858000"/>
          </a:xfrm>
          <a:prstGeom prst="rect">
            <a:avLst/>
          </a:prstGeom>
          <a:solidFill>
            <a:schemeClr val="dk2"/>
          </a:solid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eam Slide">
  <p:cSld name="4_Team Slide">
    <p:spTree>
      <p:nvGrpSpPr>
        <p:cNvPr id="1" name="Shape 170"/>
        <p:cNvGrpSpPr/>
        <p:nvPr/>
      </p:nvGrpSpPr>
      <p:grpSpPr>
        <a:xfrm>
          <a:off x="0" y="0"/>
          <a:ext cx="0" cy="0"/>
          <a:chOff x="0" y="0"/>
          <a:chExt cx="0" cy="0"/>
        </a:xfrm>
      </p:grpSpPr>
      <p:sp>
        <p:nvSpPr>
          <p:cNvPr id="171" name="Google Shape;171;p39"/>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39"/>
          <p:cNvSpPr>
            <a:spLocks noGrp="1"/>
          </p:cNvSpPr>
          <p:nvPr>
            <p:ph type="pic" idx="2"/>
          </p:nvPr>
        </p:nvSpPr>
        <p:spPr>
          <a:xfrm>
            <a:off x="851408" y="1368425"/>
            <a:ext cx="3017520" cy="1905000"/>
          </a:xfrm>
          <a:prstGeom prst="rect">
            <a:avLst/>
          </a:prstGeom>
          <a:solidFill>
            <a:schemeClr val="dk2"/>
          </a:solidFill>
          <a:ln>
            <a:noFill/>
          </a:ln>
        </p:spPr>
      </p:sp>
      <p:sp>
        <p:nvSpPr>
          <p:cNvPr id="173" name="Google Shape;173;p39"/>
          <p:cNvSpPr txBox="1">
            <a:spLocks noGrp="1"/>
          </p:cNvSpPr>
          <p:nvPr>
            <p:ph type="body" idx="1"/>
          </p:nvPr>
        </p:nvSpPr>
        <p:spPr>
          <a:xfrm>
            <a:off x="635000" y="3438527"/>
            <a:ext cx="345033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39"/>
          <p:cNvSpPr>
            <a:spLocks noGrp="1"/>
          </p:cNvSpPr>
          <p:nvPr>
            <p:ph type="pic" idx="3"/>
          </p:nvPr>
        </p:nvSpPr>
        <p:spPr>
          <a:xfrm>
            <a:off x="4580128" y="1368425"/>
            <a:ext cx="3017520" cy="1905000"/>
          </a:xfrm>
          <a:prstGeom prst="rect">
            <a:avLst/>
          </a:prstGeom>
          <a:solidFill>
            <a:schemeClr val="dk2"/>
          </a:solidFill>
          <a:ln>
            <a:noFill/>
          </a:ln>
        </p:spPr>
      </p:sp>
      <p:sp>
        <p:nvSpPr>
          <p:cNvPr id="175" name="Google Shape;175;p39"/>
          <p:cNvSpPr txBox="1">
            <a:spLocks noGrp="1"/>
          </p:cNvSpPr>
          <p:nvPr>
            <p:ph type="body" idx="4"/>
          </p:nvPr>
        </p:nvSpPr>
        <p:spPr>
          <a:xfrm>
            <a:off x="4382008" y="3438527"/>
            <a:ext cx="3413760"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9"/>
          <p:cNvSpPr>
            <a:spLocks noGrp="1"/>
          </p:cNvSpPr>
          <p:nvPr>
            <p:ph type="pic" idx="5"/>
          </p:nvPr>
        </p:nvSpPr>
        <p:spPr>
          <a:xfrm>
            <a:off x="8345424" y="1368425"/>
            <a:ext cx="3017520" cy="1905000"/>
          </a:xfrm>
          <a:prstGeom prst="rect">
            <a:avLst/>
          </a:prstGeom>
          <a:solidFill>
            <a:schemeClr val="dk2"/>
          </a:solidFill>
          <a:ln>
            <a:noFill/>
          </a:ln>
        </p:spPr>
      </p:sp>
      <p:sp>
        <p:nvSpPr>
          <p:cNvPr id="177" name="Google Shape;177;p39"/>
          <p:cNvSpPr txBox="1">
            <a:spLocks noGrp="1"/>
          </p:cNvSpPr>
          <p:nvPr>
            <p:ph type="body" idx="6"/>
          </p:nvPr>
        </p:nvSpPr>
        <p:spPr>
          <a:xfrm>
            <a:off x="8129016" y="3438527"/>
            <a:ext cx="345033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9"/>
          <p:cNvSpPr>
            <a:spLocks noGrp="1"/>
          </p:cNvSpPr>
          <p:nvPr>
            <p:ph type="pic" idx="7"/>
          </p:nvPr>
        </p:nvSpPr>
        <p:spPr>
          <a:xfrm>
            <a:off x="851408" y="4076700"/>
            <a:ext cx="3017520" cy="1905000"/>
          </a:xfrm>
          <a:prstGeom prst="rect">
            <a:avLst/>
          </a:prstGeom>
          <a:solidFill>
            <a:schemeClr val="dk2"/>
          </a:solidFill>
          <a:ln>
            <a:noFill/>
          </a:ln>
        </p:spPr>
      </p:sp>
      <p:sp>
        <p:nvSpPr>
          <p:cNvPr id="179" name="Google Shape;179;p39"/>
          <p:cNvSpPr txBox="1">
            <a:spLocks noGrp="1"/>
          </p:cNvSpPr>
          <p:nvPr>
            <p:ph type="body" idx="8"/>
          </p:nvPr>
        </p:nvSpPr>
        <p:spPr>
          <a:xfrm>
            <a:off x="635000" y="6159500"/>
            <a:ext cx="3450336" cy="493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39"/>
          <p:cNvSpPr>
            <a:spLocks noGrp="1"/>
          </p:cNvSpPr>
          <p:nvPr>
            <p:ph type="pic" idx="9"/>
          </p:nvPr>
        </p:nvSpPr>
        <p:spPr>
          <a:xfrm>
            <a:off x="4580128" y="4076700"/>
            <a:ext cx="3017520" cy="1905000"/>
          </a:xfrm>
          <a:prstGeom prst="rect">
            <a:avLst/>
          </a:prstGeom>
          <a:solidFill>
            <a:schemeClr val="dk2"/>
          </a:solidFill>
          <a:ln>
            <a:noFill/>
          </a:ln>
        </p:spPr>
      </p:sp>
      <p:sp>
        <p:nvSpPr>
          <p:cNvPr id="181" name="Google Shape;181;p39"/>
          <p:cNvSpPr txBox="1">
            <a:spLocks noGrp="1"/>
          </p:cNvSpPr>
          <p:nvPr>
            <p:ph type="body" idx="13"/>
          </p:nvPr>
        </p:nvSpPr>
        <p:spPr>
          <a:xfrm>
            <a:off x="4382008" y="6159500"/>
            <a:ext cx="3413760" cy="493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39"/>
          <p:cNvSpPr>
            <a:spLocks noGrp="1"/>
          </p:cNvSpPr>
          <p:nvPr>
            <p:ph type="pic" idx="14"/>
          </p:nvPr>
        </p:nvSpPr>
        <p:spPr>
          <a:xfrm>
            <a:off x="8345424" y="4076700"/>
            <a:ext cx="3017520" cy="1905000"/>
          </a:xfrm>
          <a:prstGeom prst="rect">
            <a:avLst/>
          </a:prstGeom>
          <a:solidFill>
            <a:schemeClr val="dk2"/>
          </a:solidFill>
          <a:ln>
            <a:noFill/>
          </a:ln>
        </p:spPr>
      </p:sp>
      <p:sp>
        <p:nvSpPr>
          <p:cNvPr id="183" name="Google Shape;183;p39"/>
          <p:cNvSpPr txBox="1">
            <a:spLocks noGrp="1"/>
          </p:cNvSpPr>
          <p:nvPr>
            <p:ph type="body" idx="15"/>
          </p:nvPr>
        </p:nvSpPr>
        <p:spPr>
          <a:xfrm>
            <a:off x="8129016" y="6159500"/>
            <a:ext cx="3450336" cy="493776"/>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eam Slide">
  <p:cSld name="5_Team Slide">
    <p:spTree>
      <p:nvGrpSpPr>
        <p:cNvPr id="1" name="Shape 184"/>
        <p:cNvGrpSpPr/>
        <p:nvPr/>
      </p:nvGrpSpPr>
      <p:grpSpPr>
        <a:xfrm>
          <a:off x="0" y="0"/>
          <a:ext cx="0" cy="0"/>
          <a:chOff x="0" y="0"/>
          <a:chExt cx="0" cy="0"/>
        </a:xfrm>
      </p:grpSpPr>
      <p:sp>
        <p:nvSpPr>
          <p:cNvPr id="185" name="Google Shape;185;p40"/>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40"/>
          <p:cNvSpPr>
            <a:spLocks noGrp="1"/>
          </p:cNvSpPr>
          <p:nvPr>
            <p:ph type="pic" idx="2"/>
          </p:nvPr>
        </p:nvSpPr>
        <p:spPr>
          <a:xfrm>
            <a:off x="747776" y="1524000"/>
            <a:ext cx="2286000" cy="1600200"/>
          </a:xfrm>
          <a:prstGeom prst="rect">
            <a:avLst/>
          </a:prstGeom>
          <a:solidFill>
            <a:schemeClr val="dk2"/>
          </a:solidFill>
          <a:ln>
            <a:noFill/>
          </a:ln>
        </p:spPr>
      </p:sp>
      <p:sp>
        <p:nvSpPr>
          <p:cNvPr id="187" name="Google Shape;187;p40"/>
          <p:cNvSpPr txBox="1">
            <a:spLocks noGrp="1"/>
          </p:cNvSpPr>
          <p:nvPr>
            <p:ph type="body" idx="1"/>
          </p:nvPr>
        </p:nvSpPr>
        <p:spPr>
          <a:xfrm>
            <a:off x="635000" y="3276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40"/>
          <p:cNvSpPr>
            <a:spLocks noGrp="1"/>
          </p:cNvSpPr>
          <p:nvPr>
            <p:ph type="pic" idx="3"/>
          </p:nvPr>
        </p:nvSpPr>
        <p:spPr>
          <a:xfrm>
            <a:off x="3555661" y="1524000"/>
            <a:ext cx="2286000" cy="1600200"/>
          </a:xfrm>
          <a:prstGeom prst="rect">
            <a:avLst/>
          </a:prstGeom>
          <a:solidFill>
            <a:schemeClr val="dk2"/>
          </a:solidFill>
          <a:ln>
            <a:noFill/>
          </a:ln>
        </p:spPr>
      </p:sp>
      <p:sp>
        <p:nvSpPr>
          <p:cNvPr id="189" name="Google Shape;189;p40"/>
          <p:cNvSpPr txBox="1">
            <a:spLocks noGrp="1"/>
          </p:cNvSpPr>
          <p:nvPr>
            <p:ph type="body" idx="4"/>
          </p:nvPr>
        </p:nvSpPr>
        <p:spPr>
          <a:xfrm>
            <a:off x="3442885" y="3276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40"/>
          <p:cNvSpPr>
            <a:spLocks noGrp="1"/>
          </p:cNvSpPr>
          <p:nvPr>
            <p:ph type="pic" idx="5"/>
          </p:nvPr>
        </p:nvSpPr>
        <p:spPr>
          <a:xfrm>
            <a:off x="6363547" y="1524000"/>
            <a:ext cx="2286000" cy="1600200"/>
          </a:xfrm>
          <a:prstGeom prst="rect">
            <a:avLst/>
          </a:prstGeom>
          <a:solidFill>
            <a:schemeClr val="dk2"/>
          </a:solidFill>
          <a:ln>
            <a:noFill/>
          </a:ln>
        </p:spPr>
      </p:sp>
      <p:sp>
        <p:nvSpPr>
          <p:cNvPr id="191" name="Google Shape;191;p40"/>
          <p:cNvSpPr txBox="1">
            <a:spLocks noGrp="1"/>
          </p:cNvSpPr>
          <p:nvPr>
            <p:ph type="body" idx="6"/>
          </p:nvPr>
        </p:nvSpPr>
        <p:spPr>
          <a:xfrm>
            <a:off x="6250771" y="32766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0"/>
          <p:cNvSpPr>
            <a:spLocks noGrp="1"/>
          </p:cNvSpPr>
          <p:nvPr>
            <p:ph type="pic" idx="7"/>
          </p:nvPr>
        </p:nvSpPr>
        <p:spPr>
          <a:xfrm>
            <a:off x="9177528" y="1524000"/>
            <a:ext cx="2286000" cy="1600200"/>
          </a:xfrm>
          <a:prstGeom prst="rect">
            <a:avLst/>
          </a:prstGeom>
          <a:solidFill>
            <a:schemeClr val="dk2"/>
          </a:solidFill>
          <a:ln>
            <a:noFill/>
          </a:ln>
        </p:spPr>
      </p:sp>
      <p:sp>
        <p:nvSpPr>
          <p:cNvPr id="193" name="Google Shape;193;p40"/>
          <p:cNvSpPr txBox="1">
            <a:spLocks noGrp="1"/>
          </p:cNvSpPr>
          <p:nvPr>
            <p:ph type="body" idx="8"/>
          </p:nvPr>
        </p:nvSpPr>
        <p:spPr>
          <a:xfrm>
            <a:off x="9058656" y="3276601"/>
            <a:ext cx="2523744"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40"/>
          <p:cNvSpPr>
            <a:spLocks noGrp="1"/>
          </p:cNvSpPr>
          <p:nvPr>
            <p:ph type="pic" idx="9"/>
          </p:nvPr>
        </p:nvSpPr>
        <p:spPr>
          <a:xfrm>
            <a:off x="747776" y="4076700"/>
            <a:ext cx="2286000" cy="1600200"/>
          </a:xfrm>
          <a:prstGeom prst="rect">
            <a:avLst/>
          </a:prstGeom>
          <a:solidFill>
            <a:schemeClr val="dk2"/>
          </a:solidFill>
          <a:ln>
            <a:noFill/>
          </a:ln>
        </p:spPr>
      </p:sp>
      <p:sp>
        <p:nvSpPr>
          <p:cNvPr id="195" name="Google Shape;195;p40"/>
          <p:cNvSpPr txBox="1">
            <a:spLocks noGrp="1"/>
          </p:cNvSpPr>
          <p:nvPr>
            <p:ph type="body" idx="13"/>
          </p:nvPr>
        </p:nvSpPr>
        <p:spPr>
          <a:xfrm>
            <a:off x="635000" y="58293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0"/>
          <p:cNvSpPr>
            <a:spLocks noGrp="1"/>
          </p:cNvSpPr>
          <p:nvPr>
            <p:ph type="pic" idx="14"/>
          </p:nvPr>
        </p:nvSpPr>
        <p:spPr>
          <a:xfrm>
            <a:off x="3555661" y="4076700"/>
            <a:ext cx="2286000" cy="1600200"/>
          </a:xfrm>
          <a:prstGeom prst="rect">
            <a:avLst/>
          </a:prstGeom>
          <a:solidFill>
            <a:schemeClr val="dk2"/>
          </a:solidFill>
          <a:ln>
            <a:noFill/>
          </a:ln>
        </p:spPr>
      </p:sp>
      <p:sp>
        <p:nvSpPr>
          <p:cNvPr id="197" name="Google Shape;197;p40"/>
          <p:cNvSpPr txBox="1">
            <a:spLocks noGrp="1"/>
          </p:cNvSpPr>
          <p:nvPr>
            <p:ph type="body" idx="15"/>
          </p:nvPr>
        </p:nvSpPr>
        <p:spPr>
          <a:xfrm>
            <a:off x="3442885" y="58293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40"/>
          <p:cNvSpPr>
            <a:spLocks noGrp="1"/>
          </p:cNvSpPr>
          <p:nvPr>
            <p:ph type="pic" idx="16"/>
          </p:nvPr>
        </p:nvSpPr>
        <p:spPr>
          <a:xfrm>
            <a:off x="6363547" y="4076700"/>
            <a:ext cx="2286000" cy="1600200"/>
          </a:xfrm>
          <a:prstGeom prst="rect">
            <a:avLst/>
          </a:prstGeom>
          <a:solidFill>
            <a:schemeClr val="dk2"/>
          </a:solidFill>
          <a:ln>
            <a:noFill/>
          </a:ln>
        </p:spPr>
      </p:sp>
      <p:sp>
        <p:nvSpPr>
          <p:cNvPr id="199" name="Google Shape;199;p40"/>
          <p:cNvSpPr txBox="1">
            <a:spLocks noGrp="1"/>
          </p:cNvSpPr>
          <p:nvPr>
            <p:ph type="body" idx="17"/>
          </p:nvPr>
        </p:nvSpPr>
        <p:spPr>
          <a:xfrm>
            <a:off x="6250771" y="5829301"/>
            <a:ext cx="2511552"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40"/>
          <p:cNvSpPr>
            <a:spLocks noGrp="1"/>
          </p:cNvSpPr>
          <p:nvPr>
            <p:ph type="pic" idx="18"/>
          </p:nvPr>
        </p:nvSpPr>
        <p:spPr>
          <a:xfrm>
            <a:off x="9177528" y="4076700"/>
            <a:ext cx="2286000" cy="1600200"/>
          </a:xfrm>
          <a:prstGeom prst="rect">
            <a:avLst/>
          </a:prstGeom>
          <a:solidFill>
            <a:schemeClr val="dk2"/>
          </a:solidFill>
          <a:ln>
            <a:noFill/>
          </a:ln>
        </p:spPr>
      </p:sp>
      <p:sp>
        <p:nvSpPr>
          <p:cNvPr id="201" name="Google Shape;201;p40"/>
          <p:cNvSpPr txBox="1">
            <a:spLocks noGrp="1"/>
          </p:cNvSpPr>
          <p:nvPr>
            <p:ph type="body" idx="19"/>
          </p:nvPr>
        </p:nvSpPr>
        <p:spPr>
          <a:xfrm>
            <a:off x="9058656" y="5829301"/>
            <a:ext cx="2523744"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Team Slide">
  <p:cSld name="6_Team Slide">
    <p:spTree>
      <p:nvGrpSpPr>
        <p:cNvPr id="1" name="Shape 202"/>
        <p:cNvGrpSpPr/>
        <p:nvPr/>
      </p:nvGrpSpPr>
      <p:grpSpPr>
        <a:xfrm>
          <a:off x="0" y="0"/>
          <a:ext cx="0" cy="0"/>
          <a:chOff x="0" y="0"/>
          <a:chExt cx="0" cy="0"/>
        </a:xfrm>
      </p:grpSpPr>
      <p:sp>
        <p:nvSpPr>
          <p:cNvPr id="203" name="Google Shape;203;p41"/>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41"/>
          <p:cNvSpPr>
            <a:spLocks noGrp="1"/>
          </p:cNvSpPr>
          <p:nvPr>
            <p:ph type="pic" idx="2"/>
          </p:nvPr>
        </p:nvSpPr>
        <p:spPr>
          <a:xfrm>
            <a:off x="608624" y="1465243"/>
            <a:ext cx="1956816" cy="1600200"/>
          </a:xfrm>
          <a:prstGeom prst="rect">
            <a:avLst/>
          </a:prstGeom>
          <a:solidFill>
            <a:schemeClr val="dk2"/>
          </a:solidFill>
          <a:ln>
            <a:noFill/>
          </a:ln>
        </p:spPr>
      </p:sp>
      <p:sp>
        <p:nvSpPr>
          <p:cNvPr id="205" name="Google Shape;205;p41"/>
          <p:cNvSpPr txBox="1">
            <a:spLocks noGrp="1"/>
          </p:cNvSpPr>
          <p:nvPr>
            <p:ph type="body" idx="1"/>
          </p:nvPr>
        </p:nvSpPr>
        <p:spPr>
          <a:xfrm>
            <a:off x="608624" y="3217844"/>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41"/>
          <p:cNvSpPr>
            <a:spLocks noGrp="1"/>
          </p:cNvSpPr>
          <p:nvPr>
            <p:ph type="pic" idx="3"/>
          </p:nvPr>
        </p:nvSpPr>
        <p:spPr>
          <a:xfrm>
            <a:off x="2863212" y="1465243"/>
            <a:ext cx="1956816" cy="1600200"/>
          </a:xfrm>
          <a:prstGeom prst="rect">
            <a:avLst/>
          </a:prstGeom>
          <a:solidFill>
            <a:schemeClr val="dk2"/>
          </a:solidFill>
          <a:ln>
            <a:noFill/>
          </a:ln>
        </p:spPr>
      </p:sp>
      <p:sp>
        <p:nvSpPr>
          <p:cNvPr id="207" name="Google Shape;207;p41"/>
          <p:cNvSpPr txBox="1">
            <a:spLocks noGrp="1"/>
          </p:cNvSpPr>
          <p:nvPr>
            <p:ph type="body" idx="4"/>
          </p:nvPr>
        </p:nvSpPr>
        <p:spPr>
          <a:xfrm>
            <a:off x="2863212" y="3217844"/>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41"/>
          <p:cNvSpPr>
            <a:spLocks noGrp="1"/>
          </p:cNvSpPr>
          <p:nvPr>
            <p:ph type="pic" idx="5"/>
          </p:nvPr>
        </p:nvSpPr>
        <p:spPr>
          <a:xfrm>
            <a:off x="5117800" y="1465243"/>
            <a:ext cx="1956816" cy="1600200"/>
          </a:xfrm>
          <a:prstGeom prst="rect">
            <a:avLst/>
          </a:prstGeom>
          <a:solidFill>
            <a:schemeClr val="dk2"/>
          </a:solidFill>
          <a:ln>
            <a:noFill/>
          </a:ln>
        </p:spPr>
      </p:sp>
      <p:sp>
        <p:nvSpPr>
          <p:cNvPr id="209" name="Google Shape;209;p41"/>
          <p:cNvSpPr txBox="1">
            <a:spLocks noGrp="1"/>
          </p:cNvSpPr>
          <p:nvPr>
            <p:ph type="body" idx="6"/>
          </p:nvPr>
        </p:nvSpPr>
        <p:spPr>
          <a:xfrm>
            <a:off x="5117800" y="3217844"/>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41"/>
          <p:cNvSpPr>
            <a:spLocks noGrp="1"/>
          </p:cNvSpPr>
          <p:nvPr>
            <p:ph type="pic" idx="7"/>
          </p:nvPr>
        </p:nvSpPr>
        <p:spPr>
          <a:xfrm>
            <a:off x="7372388" y="1465243"/>
            <a:ext cx="1956816" cy="1600200"/>
          </a:xfrm>
          <a:prstGeom prst="rect">
            <a:avLst/>
          </a:prstGeom>
          <a:solidFill>
            <a:schemeClr val="dk2"/>
          </a:solidFill>
          <a:ln>
            <a:noFill/>
          </a:ln>
        </p:spPr>
      </p:sp>
      <p:sp>
        <p:nvSpPr>
          <p:cNvPr id="211" name="Google Shape;211;p41"/>
          <p:cNvSpPr txBox="1">
            <a:spLocks noGrp="1"/>
          </p:cNvSpPr>
          <p:nvPr>
            <p:ph type="body" idx="8"/>
          </p:nvPr>
        </p:nvSpPr>
        <p:spPr>
          <a:xfrm>
            <a:off x="7372388" y="3217844"/>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41"/>
          <p:cNvSpPr>
            <a:spLocks noGrp="1"/>
          </p:cNvSpPr>
          <p:nvPr>
            <p:ph type="pic" idx="9"/>
          </p:nvPr>
        </p:nvSpPr>
        <p:spPr>
          <a:xfrm>
            <a:off x="9626977" y="1465243"/>
            <a:ext cx="1956816" cy="1600200"/>
          </a:xfrm>
          <a:prstGeom prst="rect">
            <a:avLst/>
          </a:prstGeom>
          <a:solidFill>
            <a:schemeClr val="dk2"/>
          </a:solidFill>
          <a:ln>
            <a:noFill/>
          </a:ln>
        </p:spPr>
      </p:sp>
      <p:sp>
        <p:nvSpPr>
          <p:cNvPr id="213" name="Google Shape;213;p41"/>
          <p:cNvSpPr txBox="1">
            <a:spLocks noGrp="1"/>
          </p:cNvSpPr>
          <p:nvPr>
            <p:ph type="body" idx="13"/>
          </p:nvPr>
        </p:nvSpPr>
        <p:spPr>
          <a:xfrm>
            <a:off x="9626977" y="3217844"/>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4" name="Google Shape;214;p41"/>
          <p:cNvSpPr>
            <a:spLocks noGrp="1"/>
          </p:cNvSpPr>
          <p:nvPr>
            <p:ph type="pic" idx="14"/>
          </p:nvPr>
        </p:nvSpPr>
        <p:spPr>
          <a:xfrm>
            <a:off x="608624" y="4076699"/>
            <a:ext cx="1956816" cy="1600200"/>
          </a:xfrm>
          <a:prstGeom prst="rect">
            <a:avLst/>
          </a:prstGeom>
          <a:solidFill>
            <a:schemeClr val="dk2"/>
          </a:solidFill>
          <a:ln>
            <a:noFill/>
          </a:ln>
        </p:spPr>
      </p:sp>
      <p:sp>
        <p:nvSpPr>
          <p:cNvPr id="215" name="Google Shape;215;p41"/>
          <p:cNvSpPr txBox="1">
            <a:spLocks noGrp="1"/>
          </p:cNvSpPr>
          <p:nvPr>
            <p:ph type="body" idx="15"/>
          </p:nvPr>
        </p:nvSpPr>
        <p:spPr>
          <a:xfrm>
            <a:off x="608624" y="5829300"/>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41"/>
          <p:cNvSpPr>
            <a:spLocks noGrp="1"/>
          </p:cNvSpPr>
          <p:nvPr>
            <p:ph type="pic" idx="16"/>
          </p:nvPr>
        </p:nvSpPr>
        <p:spPr>
          <a:xfrm>
            <a:off x="2863212" y="4076699"/>
            <a:ext cx="1956816" cy="1600200"/>
          </a:xfrm>
          <a:prstGeom prst="rect">
            <a:avLst/>
          </a:prstGeom>
          <a:solidFill>
            <a:schemeClr val="dk2"/>
          </a:solidFill>
          <a:ln>
            <a:noFill/>
          </a:ln>
        </p:spPr>
      </p:sp>
      <p:sp>
        <p:nvSpPr>
          <p:cNvPr id="217" name="Google Shape;217;p41"/>
          <p:cNvSpPr txBox="1">
            <a:spLocks noGrp="1"/>
          </p:cNvSpPr>
          <p:nvPr>
            <p:ph type="body" idx="17"/>
          </p:nvPr>
        </p:nvSpPr>
        <p:spPr>
          <a:xfrm>
            <a:off x="2863212" y="5829300"/>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41"/>
          <p:cNvSpPr>
            <a:spLocks noGrp="1"/>
          </p:cNvSpPr>
          <p:nvPr>
            <p:ph type="pic" idx="18"/>
          </p:nvPr>
        </p:nvSpPr>
        <p:spPr>
          <a:xfrm>
            <a:off x="5117800" y="4076699"/>
            <a:ext cx="1956816" cy="1600200"/>
          </a:xfrm>
          <a:prstGeom prst="rect">
            <a:avLst/>
          </a:prstGeom>
          <a:solidFill>
            <a:schemeClr val="dk2"/>
          </a:solidFill>
          <a:ln>
            <a:noFill/>
          </a:ln>
        </p:spPr>
      </p:sp>
      <p:sp>
        <p:nvSpPr>
          <p:cNvPr id="219" name="Google Shape;219;p41"/>
          <p:cNvSpPr txBox="1">
            <a:spLocks noGrp="1"/>
          </p:cNvSpPr>
          <p:nvPr>
            <p:ph type="body" idx="19"/>
          </p:nvPr>
        </p:nvSpPr>
        <p:spPr>
          <a:xfrm>
            <a:off x="5117800" y="5829300"/>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41"/>
          <p:cNvSpPr>
            <a:spLocks noGrp="1"/>
          </p:cNvSpPr>
          <p:nvPr>
            <p:ph type="pic" idx="20"/>
          </p:nvPr>
        </p:nvSpPr>
        <p:spPr>
          <a:xfrm>
            <a:off x="7372388" y="4076699"/>
            <a:ext cx="1956816" cy="1600200"/>
          </a:xfrm>
          <a:prstGeom prst="rect">
            <a:avLst/>
          </a:prstGeom>
          <a:solidFill>
            <a:schemeClr val="dk2"/>
          </a:solidFill>
          <a:ln>
            <a:noFill/>
          </a:ln>
        </p:spPr>
      </p:sp>
      <p:sp>
        <p:nvSpPr>
          <p:cNvPr id="221" name="Google Shape;221;p41"/>
          <p:cNvSpPr txBox="1">
            <a:spLocks noGrp="1"/>
          </p:cNvSpPr>
          <p:nvPr>
            <p:ph type="body" idx="21"/>
          </p:nvPr>
        </p:nvSpPr>
        <p:spPr>
          <a:xfrm>
            <a:off x="7372388" y="5829300"/>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2" name="Google Shape;222;p41"/>
          <p:cNvSpPr>
            <a:spLocks noGrp="1"/>
          </p:cNvSpPr>
          <p:nvPr>
            <p:ph type="pic" idx="22"/>
          </p:nvPr>
        </p:nvSpPr>
        <p:spPr>
          <a:xfrm>
            <a:off x="9626977" y="4076699"/>
            <a:ext cx="1956816" cy="1600200"/>
          </a:xfrm>
          <a:prstGeom prst="rect">
            <a:avLst/>
          </a:prstGeom>
          <a:solidFill>
            <a:schemeClr val="dk2"/>
          </a:solidFill>
          <a:ln>
            <a:noFill/>
          </a:ln>
        </p:spPr>
      </p:sp>
      <p:sp>
        <p:nvSpPr>
          <p:cNvPr id="223" name="Google Shape;223;p41"/>
          <p:cNvSpPr txBox="1">
            <a:spLocks noGrp="1"/>
          </p:cNvSpPr>
          <p:nvPr>
            <p:ph type="body" idx="23"/>
          </p:nvPr>
        </p:nvSpPr>
        <p:spPr>
          <a:xfrm>
            <a:off x="9626977" y="5829300"/>
            <a:ext cx="1956816" cy="495300"/>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0"/>
              </a:spcBef>
              <a:spcAft>
                <a:spcPts val="0"/>
              </a:spcAft>
              <a:buClr>
                <a:srgbClr val="000000"/>
              </a:buClr>
              <a:buSzPts val="1600"/>
              <a:buNone/>
              <a:defRPr sz="1600" b="1"/>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Project">
  <p:cSld name="1_Project">
    <p:bg>
      <p:bgPr>
        <a:solidFill>
          <a:schemeClr val="lt1"/>
        </a:solidFill>
        <a:effectLst/>
      </p:bgPr>
    </p:bg>
    <p:spTree>
      <p:nvGrpSpPr>
        <p:cNvPr id="1" name="Shape 224"/>
        <p:cNvGrpSpPr/>
        <p:nvPr/>
      </p:nvGrpSpPr>
      <p:grpSpPr>
        <a:xfrm>
          <a:off x="0" y="0"/>
          <a:ext cx="0" cy="0"/>
          <a:chOff x="0" y="0"/>
          <a:chExt cx="0" cy="0"/>
        </a:xfrm>
      </p:grpSpPr>
      <p:sp>
        <p:nvSpPr>
          <p:cNvPr id="225" name="Google Shape;225;p42"/>
          <p:cNvSpPr>
            <a:spLocks noGrp="1"/>
          </p:cNvSpPr>
          <p:nvPr>
            <p:ph type="pic" idx="2"/>
          </p:nvPr>
        </p:nvSpPr>
        <p:spPr>
          <a:xfrm>
            <a:off x="0" y="0"/>
            <a:ext cx="12192000" cy="6858000"/>
          </a:xfrm>
          <a:prstGeom prst="rect">
            <a:avLst/>
          </a:prstGeom>
          <a:solidFill>
            <a:schemeClr val="lt2"/>
          </a:solidFill>
          <a:ln>
            <a:noFill/>
          </a:ln>
        </p:spPr>
      </p:sp>
      <p:sp>
        <p:nvSpPr>
          <p:cNvPr id="226" name="Google Shape;226;p42"/>
          <p:cNvSpPr txBox="1">
            <a:spLocks noGrp="1"/>
          </p:cNvSpPr>
          <p:nvPr>
            <p:ph type="title"/>
          </p:nvPr>
        </p:nvSpPr>
        <p:spPr>
          <a:xfrm>
            <a:off x="0" y="6057781"/>
            <a:ext cx="12192000" cy="800219"/>
          </a:xfrm>
          <a:prstGeom prst="rect">
            <a:avLst/>
          </a:prstGeom>
          <a:solidFill>
            <a:srgbClr val="000000">
              <a:alpha val="49411"/>
            </a:srgbClr>
          </a:solidFill>
          <a:ln>
            <a:noFill/>
          </a:ln>
        </p:spPr>
        <p:txBody>
          <a:bodyPr spcFirstLastPara="1" wrap="square" lIns="457200" tIns="274300" rIns="274300" bIns="274300" anchor="ctr" anchorCtr="0">
            <a:spAutoFit/>
          </a:bodyPr>
          <a:lstStyle>
            <a:lvl1pPr lvl="0" algn="l">
              <a:lnSpc>
                <a:spcPct val="100000"/>
              </a:lnSpc>
              <a:spcBef>
                <a:spcPts val="0"/>
              </a:spcBef>
              <a:spcAft>
                <a:spcPts val="0"/>
              </a:spcAft>
              <a:buClr>
                <a:schemeClr val="lt1"/>
              </a:buClr>
              <a:buSzPts val="1600"/>
              <a:buFont typeface="Arial"/>
              <a:buNone/>
              <a:defRPr sz="1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42"/>
          <p:cNvSpPr txBox="1">
            <a:spLocks noGrp="1"/>
          </p:cNvSpPr>
          <p:nvPr>
            <p:ph type="body" idx="1"/>
          </p:nvPr>
        </p:nvSpPr>
        <p:spPr>
          <a:xfrm rot="-5400000">
            <a:off x="10110787" y="3967845"/>
            <a:ext cx="3967163" cy="195263"/>
          </a:xfrm>
          <a:prstGeom prst="rect">
            <a:avLst/>
          </a:prstGeom>
          <a:noFill/>
          <a:ln>
            <a:noFill/>
          </a:ln>
        </p:spPr>
        <p:txBody>
          <a:bodyPr spcFirstLastPara="1" wrap="square" lIns="91425" tIns="91425" rIns="91425" bIns="91425" anchor="ctr" anchorCtr="0">
            <a:noAutofit/>
          </a:bodyPr>
          <a:lstStyle>
            <a:lvl1pPr marL="457200" lvl="0" indent="-228600" algn="l">
              <a:lnSpc>
                <a:spcPct val="90000"/>
              </a:lnSpc>
              <a:spcBef>
                <a:spcPts val="1200"/>
              </a:spcBef>
              <a:spcAft>
                <a:spcPts val="0"/>
              </a:spcAft>
              <a:buClr>
                <a:schemeClr val="lt1"/>
              </a:buClr>
              <a:buSzPts val="900"/>
              <a:buNone/>
              <a:defRPr sz="900">
                <a:solidFill>
                  <a:schemeClr val="lt1"/>
                </a:solidFill>
              </a:defRPr>
            </a:lvl1pPr>
            <a:lvl2pPr marL="914400" lvl="1" indent="-228600" algn="l">
              <a:lnSpc>
                <a:spcPct val="90000"/>
              </a:lnSpc>
              <a:spcBef>
                <a:spcPts val="600"/>
              </a:spcBef>
              <a:spcAft>
                <a:spcPts val="0"/>
              </a:spcAft>
              <a:buClr>
                <a:srgbClr val="000000"/>
              </a:buClr>
              <a:buSzPts val="900"/>
              <a:buNone/>
              <a:defRPr sz="900"/>
            </a:lvl2pPr>
            <a:lvl3pPr marL="1371600" lvl="2" indent="-228600" algn="l">
              <a:lnSpc>
                <a:spcPct val="90000"/>
              </a:lnSpc>
              <a:spcBef>
                <a:spcPts val="600"/>
              </a:spcBef>
              <a:spcAft>
                <a:spcPts val="0"/>
              </a:spcAft>
              <a:buClr>
                <a:srgbClr val="000000"/>
              </a:buClr>
              <a:buSzPts val="900"/>
              <a:buNone/>
              <a:defRPr sz="900"/>
            </a:lvl3pPr>
            <a:lvl4pPr marL="1828800" lvl="3" indent="-228600" algn="l">
              <a:lnSpc>
                <a:spcPct val="90000"/>
              </a:lnSpc>
              <a:spcBef>
                <a:spcPts val="600"/>
              </a:spcBef>
              <a:spcAft>
                <a:spcPts val="0"/>
              </a:spcAft>
              <a:buClr>
                <a:srgbClr val="000000"/>
              </a:buClr>
              <a:buSzPts val="900"/>
              <a:buNone/>
              <a:defRPr sz="900"/>
            </a:lvl4pPr>
            <a:lvl5pPr marL="2286000" lvl="4" indent="-228600" algn="l">
              <a:lnSpc>
                <a:spcPct val="90000"/>
              </a:lnSpc>
              <a:spcBef>
                <a:spcPts val="600"/>
              </a:spcBef>
              <a:spcAft>
                <a:spcPts val="0"/>
              </a:spcAft>
              <a:buClr>
                <a:srgbClr val="000000"/>
              </a:buClr>
              <a:buSzPts val="900"/>
              <a:buNone/>
              <a:defRPr sz="9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Project">
  <p:cSld name="5_Project">
    <p:bg>
      <p:bgPr>
        <a:solidFill>
          <a:schemeClr val="lt1"/>
        </a:solidFill>
        <a:effectLst/>
      </p:bgPr>
    </p:bg>
    <p:spTree>
      <p:nvGrpSpPr>
        <p:cNvPr id="1" name="Shape 228"/>
        <p:cNvGrpSpPr/>
        <p:nvPr/>
      </p:nvGrpSpPr>
      <p:grpSpPr>
        <a:xfrm>
          <a:off x="0" y="0"/>
          <a:ext cx="0" cy="0"/>
          <a:chOff x="0" y="0"/>
          <a:chExt cx="0" cy="0"/>
        </a:xfrm>
      </p:grpSpPr>
      <p:sp>
        <p:nvSpPr>
          <p:cNvPr id="229" name="Google Shape;229;p43"/>
          <p:cNvSpPr/>
          <p:nvPr/>
        </p:nvSpPr>
        <p:spPr>
          <a:xfrm>
            <a:off x="0" y="2508738"/>
            <a:ext cx="12192000" cy="434926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0" name="Google Shape;230;p43"/>
          <p:cNvSpPr txBox="1">
            <a:spLocks noGrp="1"/>
          </p:cNvSpPr>
          <p:nvPr>
            <p:ph type="title"/>
          </p:nvPr>
        </p:nvSpPr>
        <p:spPr>
          <a:xfrm>
            <a:off x="609600" y="381000"/>
            <a:ext cx="5486400" cy="1493087"/>
          </a:xfrm>
          <a:prstGeom prst="rect">
            <a:avLst/>
          </a:prstGeom>
          <a:noFill/>
          <a:ln>
            <a:noFill/>
          </a:ln>
        </p:spPr>
        <p:txBody>
          <a:bodyPr spcFirstLastPara="1" wrap="square" lIns="0" tIns="91425" rIns="274300" bIns="0" anchor="t" anchorCtr="0">
            <a:noAutofit/>
          </a:bodyPr>
          <a:lstStyle>
            <a:lvl1pPr lvl="0" algn="l">
              <a:lnSpc>
                <a:spcPct val="100000"/>
              </a:lnSpc>
              <a:spcBef>
                <a:spcPts val="0"/>
              </a:spcBef>
              <a:spcAft>
                <a:spcPts val="0"/>
              </a:spcAft>
              <a:buClr>
                <a:srgbClr val="3F4243"/>
              </a:buClr>
              <a:buSzPts val="1800"/>
              <a:buFont typeface="Arial"/>
              <a:buNone/>
              <a:defRPr sz="1800">
                <a:solidFill>
                  <a:srgbClr val="3F424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p43"/>
          <p:cNvSpPr>
            <a:spLocks noGrp="1"/>
          </p:cNvSpPr>
          <p:nvPr>
            <p:ph type="pic" idx="2"/>
          </p:nvPr>
        </p:nvSpPr>
        <p:spPr>
          <a:xfrm>
            <a:off x="609598" y="1874087"/>
            <a:ext cx="5438777" cy="4450513"/>
          </a:xfrm>
          <a:prstGeom prst="rect">
            <a:avLst/>
          </a:prstGeom>
          <a:solidFill>
            <a:srgbClr val="969A9D"/>
          </a:solidFill>
          <a:ln>
            <a:noFill/>
          </a:ln>
        </p:spPr>
      </p:sp>
      <p:sp>
        <p:nvSpPr>
          <p:cNvPr id="232" name="Google Shape;232;p43"/>
          <p:cNvSpPr>
            <a:spLocks noGrp="1"/>
          </p:cNvSpPr>
          <p:nvPr>
            <p:ph type="pic" idx="3"/>
          </p:nvPr>
        </p:nvSpPr>
        <p:spPr>
          <a:xfrm>
            <a:off x="6139817" y="0"/>
            <a:ext cx="5442583" cy="3316560"/>
          </a:xfrm>
          <a:prstGeom prst="rect">
            <a:avLst/>
          </a:prstGeom>
          <a:solidFill>
            <a:srgbClr val="969A9D"/>
          </a:solidFill>
          <a:ln>
            <a:noFill/>
          </a:ln>
        </p:spPr>
      </p:sp>
      <p:sp>
        <p:nvSpPr>
          <p:cNvPr id="233" name="Google Shape;233;p43"/>
          <p:cNvSpPr>
            <a:spLocks noGrp="1"/>
          </p:cNvSpPr>
          <p:nvPr>
            <p:ph type="pic" idx="4"/>
          </p:nvPr>
        </p:nvSpPr>
        <p:spPr>
          <a:xfrm>
            <a:off x="6139817" y="3409905"/>
            <a:ext cx="2688330" cy="2914695"/>
          </a:xfrm>
          <a:prstGeom prst="rect">
            <a:avLst/>
          </a:prstGeom>
          <a:solidFill>
            <a:srgbClr val="969A9D"/>
          </a:solidFill>
          <a:ln>
            <a:noFill/>
          </a:ln>
        </p:spPr>
      </p:sp>
      <p:sp>
        <p:nvSpPr>
          <p:cNvPr id="234" name="Google Shape;234;p43"/>
          <p:cNvSpPr>
            <a:spLocks noGrp="1"/>
          </p:cNvSpPr>
          <p:nvPr>
            <p:ph type="pic" idx="5"/>
          </p:nvPr>
        </p:nvSpPr>
        <p:spPr>
          <a:xfrm>
            <a:off x="8941695" y="3409905"/>
            <a:ext cx="2640705" cy="2914695"/>
          </a:xfrm>
          <a:prstGeom prst="rect">
            <a:avLst/>
          </a:prstGeom>
          <a:solidFill>
            <a:srgbClr val="969A9D"/>
          </a:solid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Image">
  <p:cSld name="1_Image">
    <p:bg>
      <p:bgPr>
        <a:solidFill>
          <a:schemeClr val="lt1"/>
        </a:solidFill>
        <a:effectLst/>
      </p:bgPr>
    </p:bg>
    <p:spTree>
      <p:nvGrpSpPr>
        <p:cNvPr id="1" name="Shape 235"/>
        <p:cNvGrpSpPr/>
        <p:nvPr/>
      </p:nvGrpSpPr>
      <p:grpSpPr>
        <a:xfrm>
          <a:off x="0" y="0"/>
          <a:ext cx="0" cy="0"/>
          <a:chOff x="0" y="0"/>
          <a:chExt cx="0" cy="0"/>
        </a:xfrm>
      </p:grpSpPr>
      <p:sp>
        <p:nvSpPr>
          <p:cNvPr id="236" name="Google Shape;236;p44"/>
          <p:cNvSpPr>
            <a:spLocks noGrp="1"/>
          </p:cNvSpPr>
          <p:nvPr>
            <p:ph type="pic" idx="2"/>
          </p:nvPr>
        </p:nvSpPr>
        <p:spPr>
          <a:xfrm>
            <a:off x="0" y="0"/>
            <a:ext cx="12192000" cy="6858000"/>
          </a:xfrm>
          <a:prstGeom prst="rect">
            <a:avLst/>
          </a:prstGeom>
          <a:solidFill>
            <a:schemeClr val="dk2"/>
          </a:solidFill>
          <a:ln>
            <a:noFill/>
          </a:ln>
        </p:spPr>
      </p:sp>
      <p:sp>
        <p:nvSpPr>
          <p:cNvPr id="237" name="Google Shape;237;p44"/>
          <p:cNvSpPr txBox="1">
            <a:spLocks noGrp="1"/>
          </p:cNvSpPr>
          <p:nvPr>
            <p:ph type="body" idx="1"/>
          </p:nvPr>
        </p:nvSpPr>
        <p:spPr>
          <a:xfrm rot="-5400000">
            <a:off x="10110787" y="4776787"/>
            <a:ext cx="3967163" cy="195263"/>
          </a:xfrm>
          <a:prstGeom prst="rect">
            <a:avLst/>
          </a:prstGeom>
          <a:noFill/>
          <a:ln>
            <a:noFill/>
          </a:ln>
        </p:spPr>
        <p:txBody>
          <a:bodyPr spcFirstLastPara="1" wrap="square" lIns="91425" tIns="91425" rIns="91425" bIns="91425" anchor="ctr" anchorCtr="0">
            <a:noAutofit/>
          </a:bodyPr>
          <a:lstStyle>
            <a:lvl1pPr marL="457200" lvl="0" indent="-228600" algn="l">
              <a:lnSpc>
                <a:spcPct val="90000"/>
              </a:lnSpc>
              <a:spcBef>
                <a:spcPts val="0"/>
              </a:spcBef>
              <a:spcAft>
                <a:spcPts val="0"/>
              </a:spcAft>
              <a:buClr>
                <a:schemeClr val="lt1"/>
              </a:buClr>
              <a:buSzPts val="900"/>
              <a:buNone/>
              <a:defRPr sz="900">
                <a:solidFill>
                  <a:schemeClr val="lt1"/>
                </a:solidFill>
              </a:defRPr>
            </a:lvl1pPr>
            <a:lvl2pPr marL="914400" lvl="1" indent="-228600" algn="l">
              <a:lnSpc>
                <a:spcPct val="90000"/>
              </a:lnSpc>
              <a:spcBef>
                <a:spcPts val="600"/>
              </a:spcBef>
              <a:spcAft>
                <a:spcPts val="0"/>
              </a:spcAft>
              <a:buClr>
                <a:srgbClr val="000000"/>
              </a:buClr>
              <a:buSzPts val="900"/>
              <a:buNone/>
              <a:defRPr sz="900"/>
            </a:lvl2pPr>
            <a:lvl3pPr marL="1371600" lvl="2" indent="-228600" algn="l">
              <a:lnSpc>
                <a:spcPct val="90000"/>
              </a:lnSpc>
              <a:spcBef>
                <a:spcPts val="600"/>
              </a:spcBef>
              <a:spcAft>
                <a:spcPts val="0"/>
              </a:spcAft>
              <a:buClr>
                <a:srgbClr val="000000"/>
              </a:buClr>
              <a:buSzPts val="900"/>
              <a:buNone/>
              <a:defRPr sz="900"/>
            </a:lvl3pPr>
            <a:lvl4pPr marL="1828800" lvl="3" indent="-228600" algn="l">
              <a:lnSpc>
                <a:spcPct val="90000"/>
              </a:lnSpc>
              <a:spcBef>
                <a:spcPts val="600"/>
              </a:spcBef>
              <a:spcAft>
                <a:spcPts val="0"/>
              </a:spcAft>
              <a:buClr>
                <a:srgbClr val="000000"/>
              </a:buClr>
              <a:buSzPts val="900"/>
              <a:buNone/>
              <a:defRPr sz="900"/>
            </a:lvl4pPr>
            <a:lvl5pPr marL="2286000" lvl="4" indent="-228600" algn="l">
              <a:lnSpc>
                <a:spcPct val="90000"/>
              </a:lnSpc>
              <a:spcBef>
                <a:spcPts val="600"/>
              </a:spcBef>
              <a:spcAft>
                <a:spcPts val="0"/>
              </a:spcAft>
              <a:buClr>
                <a:srgbClr val="000000"/>
              </a:buClr>
              <a:buSzPts val="900"/>
              <a:buNone/>
              <a:defRPr sz="9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OrgChart">
  <p:cSld name="1_OrgChart">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45"/>
          <p:cNvSpPr txBox="1">
            <a:spLocks noGrp="1"/>
          </p:cNvSpPr>
          <p:nvPr>
            <p:ph type="body" idx="1"/>
          </p:nvPr>
        </p:nvSpPr>
        <p:spPr>
          <a:xfrm>
            <a:off x="609600" y="1472722"/>
            <a:ext cx="10972800" cy="438467"/>
          </a:xfrm>
          <a:prstGeom prst="rect">
            <a:avLst/>
          </a:prstGeom>
          <a:solidFill>
            <a:schemeClr val="dk2"/>
          </a:solidFill>
          <a:ln>
            <a:noFill/>
          </a:ln>
        </p:spPr>
        <p:txBody>
          <a:bodyPr spcFirstLastPara="1" wrap="square" lIns="91425" tIns="91425" rIns="91425" bIns="91425" anchor="ctr" anchorCtr="0">
            <a:noAutofit/>
          </a:bodyPr>
          <a:lstStyle>
            <a:lvl1pPr marL="457200" lvl="0" indent="-228600" algn="ctr">
              <a:lnSpc>
                <a:spcPct val="90000"/>
              </a:lnSpc>
              <a:spcBef>
                <a:spcPts val="0"/>
              </a:spcBef>
              <a:spcAft>
                <a:spcPts val="0"/>
              </a:spcAft>
              <a:buClr>
                <a:schemeClr val="lt1"/>
              </a:buClr>
              <a:buSzPts val="2400"/>
              <a:buNone/>
              <a:defRPr sz="2400" b="1">
                <a:solidFill>
                  <a:schemeClr val="lt1"/>
                </a:solidFill>
              </a:defRPr>
            </a:lvl1pPr>
            <a:lvl2pPr marL="914400" lvl="1" indent="-228600" algn="l">
              <a:lnSpc>
                <a:spcPct val="90000"/>
              </a:lnSpc>
              <a:spcBef>
                <a:spcPts val="600"/>
              </a:spcBef>
              <a:spcAft>
                <a:spcPts val="0"/>
              </a:spcAft>
              <a:buClr>
                <a:srgbClr val="000000"/>
              </a:buClr>
              <a:buSzPts val="2400"/>
              <a:buNone/>
              <a:defRPr sz="2400" b="1"/>
            </a:lvl2pPr>
            <a:lvl3pPr marL="1371600" lvl="2" indent="-228600" algn="l">
              <a:lnSpc>
                <a:spcPct val="90000"/>
              </a:lnSpc>
              <a:spcBef>
                <a:spcPts val="600"/>
              </a:spcBef>
              <a:spcAft>
                <a:spcPts val="0"/>
              </a:spcAft>
              <a:buClr>
                <a:srgbClr val="000000"/>
              </a:buClr>
              <a:buSzPts val="2400"/>
              <a:buNone/>
              <a:defRPr sz="2400" b="1"/>
            </a:lvl3pPr>
            <a:lvl4pPr marL="1828800" lvl="3" indent="-228600" algn="l">
              <a:lnSpc>
                <a:spcPct val="90000"/>
              </a:lnSpc>
              <a:spcBef>
                <a:spcPts val="600"/>
              </a:spcBef>
              <a:spcAft>
                <a:spcPts val="0"/>
              </a:spcAft>
              <a:buClr>
                <a:srgbClr val="000000"/>
              </a:buClr>
              <a:buSzPts val="2400"/>
              <a:buNone/>
              <a:defRPr sz="2400" b="1"/>
            </a:lvl4pPr>
            <a:lvl5pPr marL="2286000" lvl="4" indent="-228600" algn="l">
              <a:lnSpc>
                <a:spcPct val="90000"/>
              </a:lnSpc>
              <a:spcBef>
                <a:spcPts val="600"/>
              </a:spcBef>
              <a:spcAft>
                <a:spcPts val="0"/>
              </a:spcAft>
              <a:buClr>
                <a:srgbClr val="000000"/>
              </a:buClr>
              <a:buSzPts val="2400"/>
              <a:buNone/>
              <a:defRPr sz="2400" b="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45"/>
          <p:cNvSpPr txBox="1">
            <a:spLocks noGrp="1"/>
          </p:cNvSpPr>
          <p:nvPr>
            <p:ph type="body" idx="2"/>
          </p:nvPr>
        </p:nvSpPr>
        <p:spPr>
          <a:xfrm>
            <a:off x="614172" y="3442075"/>
            <a:ext cx="10972800" cy="438467"/>
          </a:xfrm>
          <a:prstGeom prst="rect">
            <a:avLst/>
          </a:prstGeom>
          <a:solidFill>
            <a:schemeClr val="lt2"/>
          </a:solidFill>
          <a:ln>
            <a:noFill/>
          </a:ln>
        </p:spPr>
        <p:txBody>
          <a:bodyPr spcFirstLastPara="1" wrap="square" lIns="91425" tIns="91425" rIns="91425" bIns="91425" anchor="ctr" anchorCtr="0">
            <a:noAutofit/>
          </a:bodyPr>
          <a:lstStyle>
            <a:lvl1pPr marL="457200" lvl="0" indent="-228600" algn="ctr">
              <a:lnSpc>
                <a:spcPct val="90000"/>
              </a:lnSpc>
              <a:spcBef>
                <a:spcPts val="0"/>
              </a:spcBef>
              <a:spcAft>
                <a:spcPts val="0"/>
              </a:spcAft>
              <a:buClr>
                <a:schemeClr val="dk1"/>
              </a:buClr>
              <a:buSzPts val="2400"/>
              <a:buNone/>
              <a:defRPr sz="2400" b="1">
                <a:solidFill>
                  <a:schemeClr val="dk1"/>
                </a:solidFill>
              </a:defRPr>
            </a:lvl1pPr>
            <a:lvl2pPr marL="914400" lvl="1" indent="-228600" algn="l">
              <a:lnSpc>
                <a:spcPct val="90000"/>
              </a:lnSpc>
              <a:spcBef>
                <a:spcPts val="600"/>
              </a:spcBef>
              <a:spcAft>
                <a:spcPts val="0"/>
              </a:spcAft>
              <a:buClr>
                <a:srgbClr val="000000"/>
              </a:buClr>
              <a:buSzPts val="2400"/>
              <a:buNone/>
              <a:defRPr sz="2400" b="1"/>
            </a:lvl2pPr>
            <a:lvl3pPr marL="1371600" lvl="2" indent="-228600" algn="l">
              <a:lnSpc>
                <a:spcPct val="90000"/>
              </a:lnSpc>
              <a:spcBef>
                <a:spcPts val="600"/>
              </a:spcBef>
              <a:spcAft>
                <a:spcPts val="0"/>
              </a:spcAft>
              <a:buClr>
                <a:srgbClr val="000000"/>
              </a:buClr>
              <a:buSzPts val="2400"/>
              <a:buNone/>
              <a:defRPr sz="2400" b="1"/>
            </a:lvl3pPr>
            <a:lvl4pPr marL="1828800" lvl="3" indent="-228600" algn="l">
              <a:lnSpc>
                <a:spcPct val="90000"/>
              </a:lnSpc>
              <a:spcBef>
                <a:spcPts val="600"/>
              </a:spcBef>
              <a:spcAft>
                <a:spcPts val="0"/>
              </a:spcAft>
              <a:buClr>
                <a:srgbClr val="000000"/>
              </a:buClr>
              <a:buSzPts val="2400"/>
              <a:buNone/>
              <a:defRPr sz="2400" b="1"/>
            </a:lvl4pPr>
            <a:lvl5pPr marL="2286000" lvl="4" indent="-228600" algn="l">
              <a:lnSpc>
                <a:spcPct val="90000"/>
              </a:lnSpc>
              <a:spcBef>
                <a:spcPts val="600"/>
              </a:spcBef>
              <a:spcAft>
                <a:spcPts val="0"/>
              </a:spcAft>
              <a:buClr>
                <a:srgbClr val="000000"/>
              </a:buClr>
              <a:buSzPts val="2400"/>
              <a:buNone/>
              <a:defRPr sz="2400" b="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45"/>
          <p:cNvSpPr txBox="1">
            <a:spLocks noGrp="1"/>
          </p:cNvSpPr>
          <p:nvPr>
            <p:ph type="body" idx="3"/>
          </p:nvPr>
        </p:nvSpPr>
        <p:spPr>
          <a:xfrm>
            <a:off x="591820" y="2093584"/>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45"/>
          <p:cNvSpPr txBox="1">
            <a:spLocks noGrp="1"/>
          </p:cNvSpPr>
          <p:nvPr>
            <p:ph type="body" idx="4"/>
          </p:nvPr>
        </p:nvSpPr>
        <p:spPr>
          <a:xfrm>
            <a:off x="591820" y="2397541"/>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45"/>
          <p:cNvSpPr txBox="1">
            <a:spLocks noGrp="1"/>
          </p:cNvSpPr>
          <p:nvPr>
            <p:ph type="body" idx="5"/>
          </p:nvPr>
        </p:nvSpPr>
        <p:spPr>
          <a:xfrm>
            <a:off x="4495800" y="2093584"/>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45"/>
          <p:cNvSpPr txBox="1">
            <a:spLocks noGrp="1"/>
          </p:cNvSpPr>
          <p:nvPr>
            <p:ph type="body" idx="6"/>
          </p:nvPr>
        </p:nvSpPr>
        <p:spPr>
          <a:xfrm>
            <a:off x="4495800" y="2397541"/>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45"/>
          <p:cNvSpPr txBox="1">
            <a:spLocks noGrp="1"/>
          </p:cNvSpPr>
          <p:nvPr>
            <p:ph type="body" idx="7"/>
          </p:nvPr>
        </p:nvSpPr>
        <p:spPr>
          <a:xfrm>
            <a:off x="8382000" y="2093584"/>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45"/>
          <p:cNvSpPr txBox="1">
            <a:spLocks noGrp="1"/>
          </p:cNvSpPr>
          <p:nvPr>
            <p:ph type="body" idx="8"/>
          </p:nvPr>
        </p:nvSpPr>
        <p:spPr>
          <a:xfrm>
            <a:off x="8382000" y="2397541"/>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45"/>
          <p:cNvSpPr txBox="1">
            <a:spLocks noGrp="1"/>
          </p:cNvSpPr>
          <p:nvPr>
            <p:ph type="body" idx="9"/>
          </p:nvPr>
        </p:nvSpPr>
        <p:spPr>
          <a:xfrm>
            <a:off x="591820" y="4069507"/>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45"/>
          <p:cNvSpPr txBox="1">
            <a:spLocks noGrp="1"/>
          </p:cNvSpPr>
          <p:nvPr>
            <p:ph type="body" idx="13"/>
          </p:nvPr>
        </p:nvSpPr>
        <p:spPr>
          <a:xfrm>
            <a:off x="591820" y="4373464"/>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0" name="Google Shape;250;p45"/>
          <p:cNvSpPr txBox="1">
            <a:spLocks noGrp="1"/>
          </p:cNvSpPr>
          <p:nvPr>
            <p:ph type="body" idx="14"/>
          </p:nvPr>
        </p:nvSpPr>
        <p:spPr>
          <a:xfrm>
            <a:off x="4495800" y="4069507"/>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1" name="Google Shape;251;p45"/>
          <p:cNvSpPr txBox="1">
            <a:spLocks noGrp="1"/>
          </p:cNvSpPr>
          <p:nvPr>
            <p:ph type="body" idx="15"/>
          </p:nvPr>
        </p:nvSpPr>
        <p:spPr>
          <a:xfrm>
            <a:off x="4495800" y="4373464"/>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45"/>
          <p:cNvSpPr txBox="1">
            <a:spLocks noGrp="1"/>
          </p:cNvSpPr>
          <p:nvPr>
            <p:ph type="body" idx="16"/>
          </p:nvPr>
        </p:nvSpPr>
        <p:spPr>
          <a:xfrm>
            <a:off x="8382000" y="4069507"/>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45"/>
          <p:cNvSpPr txBox="1">
            <a:spLocks noGrp="1"/>
          </p:cNvSpPr>
          <p:nvPr>
            <p:ph type="body" idx="17"/>
          </p:nvPr>
        </p:nvSpPr>
        <p:spPr>
          <a:xfrm>
            <a:off x="8382000" y="4373464"/>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45"/>
          <p:cNvSpPr txBox="1">
            <a:spLocks noGrp="1"/>
          </p:cNvSpPr>
          <p:nvPr>
            <p:ph type="body" idx="18"/>
          </p:nvPr>
        </p:nvSpPr>
        <p:spPr>
          <a:xfrm>
            <a:off x="591820" y="5295962"/>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45"/>
          <p:cNvSpPr txBox="1">
            <a:spLocks noGrp="1"/>
          </p:cNvSpPr>
          <p:nvPr>
            <p:ph type="body" idx="19"/>
          </p:nvPr>
        </p:nvSpPr>
        <p:spPr>
          <a:xfrm>
            <a:off x="591820" y="5599919"/>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45"/>
          <p:cNvSpPr txBox="1">
            <a:spLocks noGrp="1"/>
          </p:cNvSpPr>
          <p:nvPr>
            <p:ph type="body" idx="20"/>
          </p:nvPr>
        </p:nvSpPr>
        <p:spPr>
          <a:xfrm>
            <a:off x="4495800" y="5295962"/>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45"/>
          <p:cNvSpPr txBox="1">
            <a:spLocks noGrp="1"/>
          </p:cNvSpPr>
          <p:nvPr>
            <p:ph type="body" idx="21"/>
          </p:nvPr>
        </p:nvSpPr>
        <p:spPr>
          <a:xfrm>
            <a:off x="4495800" y="5599919"/>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45"/>
          <p:cNvSpPr txBox="1">
            <a:spLocks noGrp="1"/>
          </p:cNvSpPr>
          <p:nvPr>
            <p:ph type="body" idx="22"/>
          </p:nvPr>
        </p:nvSpPr>
        <p:spPr>
          <a:xfrm>
            <a:off x="8382000" y="5295962"/>
            <a:ext cx="3200400" cy="228600"/>
          </a:xfrm>
          <a:prstGeom prst="rect">
            <a:avLst/>
          </a:prstGeom>
          <a:noFill/>
          <a:ln>
            <a:noFill/>
          </a:ln>
        </p:spPr>
        <p:txBody>
          <a:bodyPr spcFirstLastPara="1" wrap="square" lIns="0" tIns="0" rIns="182875" bIns="0" anchor="b" anchorCtr="0">
            <a:noAutofit/>
          </a:bodyPr>
          <a:lstStyle>
            <a:lvl1pPr marL="457200" lvl="0" indent="-228600" algn="ctr">
              <a:lnSpc>
                <a:spcPct val="90000"/>
              </a:lnSpc>
              <a:spcBef>
                <a:spcPts val="0"/>
              </a:spcBef>
              <a:spcAft>
                <a:spcPts val="0"/>
              </a:spcAft>
              <a:buClr>
                <a:schemeClr val="dk1"/>
              </a:buClr>
              <a:buSzPts val="2000"/>
              <a:buNone/>
              <a:defRPr sz="2000" b="1">
                <a:solidFill>
                  <a:schemeClr val="dk1"/>
                </a:solidFill>
              </a:defRPr>
            </a:lvl1pPr>
            <a:lvl2pPr marL="914400" lvl="1" indent="-228600" algn="l">
              <a:lnSpc>
                <a:spcPct val="90000"/>
              </a:lnSpc>
              <a:spcBef>
                <a:spcPts val="600"/>
              </a:spcBef>
              <a:spcAft>
                <a:spcPts val="0"/>
              </a:spcAft>
              <a:buClr>
                <a:srgbClr val="000000"/>
              </a:buClr>
              <a:buSzPts val="1800"/>
              <a:buNone/>
              <a:defRPr sz="1800"/>
            </a:lvl2pPr>
            <a:lvl3pPr marL="1371600" lvl="2" indent="-228600" algn="l">
              <a:lnSpc>
                <a:spcPct val="90000"/>
              </a:lnSpc>
              <a:spcBef>
                <a:spcPts val="600"/>
              </a:spcBef>
              <a:spcAft>
                <a:spcPts val="0"/>
              </a:spcAft>
              <a:buClr>
                <a:srgbClr val="000000"/>
              </a:buClr>
              <a:buSzPts val="1800"/>
              <a:buNone/>
              <a:defRPr sz="1800"/>
            </a:lvl3pPr>
            <a:lvl4pPr marL="1828800" lvl="3" indent="-228600" algn="l">
              <a:lnSpc>
                <a:spcPct val="90000"/>
              </a:lnSpc>
              <a:spcBef>
                <a:spcPts val="600"/>
              </a:spcBef>
              <a:spcAft>
                <a:spcPts val="0"/>
              </a:spcAft>
              <a:buClr>
                <a:srgbClr val="000000"/>
              </a:buClr>
              <a:buSzPts val="1800"/>
              <a:buNone/>
              <a:defRPr sz="1800"/>
            </a:lvl4pPr>
            <a:lvl5pPr marL="2286000" lvl="4" indent="-228600" algn="l">
              <a:lnSpc>
                <a:spcPct val="90000"/>
              </a:lnSpc>
              <a:spcBef>
                <a:spcPts val="600"/>
              </a:spcBef>
              <a:spcAft>
                <a:spcPts val="0"/>
              </a:spcAft>
              <a:buClr>
                <a:srgbClr val="000000"/>
              </a:buClr>
              <a:buSzPts val="1800"/>
              <a:buNone/>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9" name="Google Shape;259;p45"/>
          <p:cNvSpPr txBox="1">
            <a:spLocks noGrp="1"/>
          </p:cNvSpPr>
          <p:nvPr>
            <p:ph type="body" idx="23"/>
          </p:nvPr>
        </p:nvSpPr>
        <p:spPr>
          <a:xfrm>
            <a:off x="8382000" y="5599919"/>
            <a:ext cx="3200400" cy="557784"/>
          </a:xfrm>
          <a:prstGeom prst="rect">
            <a:avLst/>
          </a:prstGeom>
          <a:noFill/>
          <a:ln>
            <a:noFill/>
          </a:ln>
        </p:spPr>
        <p:txBody>
          <a:bodyPr spcFirstLastPara="1" wrap="square" lIns="0" tIns="0" rIns="182875" bIns="0" anchor="t" anchorCtr="0">
            <a:noAutofit/>
          </a:bodyPr>
          <a:lstStyle>
            <a:lvl1pPr marL="457200" lvl="0" indent="-228600" algn="ctr">
              <a:lnSpc>
                <a:spcPct val="90000"/>
              </a:lnSpc>
              <a:spcBef>
                <a:spcPts val="0"/>
              </a:spcBef>
              <a:spcAft>
                <a:spcPts val="0"/>
              </a:spcAft>
              <a:buClr>
                <a:schemeClr val="dk1"/>
              </a:buClr>
              <a:buSzPts val="2000"/>
              <a:buNone/>
              <a:defRPr sz="2000" b="0" i="1">
                <a:solidFill>
                  <a:schemeClr val="dk1"/>
                </a:solidFill>
              </a:defRPr>
            </a:lvl1pPr>
            <a:lvl2pPr marL="914400" lvl="1" indent="-228600" algn="l">
              <a:lnSpc>
                <a:spcPct val="90000"/>
              </a:lnSpc>
              <a:spcBef>
                <a:spcPts val="600"/>
              </a:spcBef>
              <a:spcAft>
                <a:spcPts val="0"/>
              </a:spcAft>
              <a:buClr>
                <a:srgbClr val="000000"/>
              </a:buClr>
              <a:buSzPts val="1800"/>
              <a:buNone/>
              <a:defRPr sz="1800" b="0" i="1"/>
            </a:lvl2pPr>
            <a:lvl3pPr marL="1371600" lvl="2" indent="-228600" algn="l">
              <a:lnSpc>
                <a:spcPct val="90000"/>
              </a:lnSpc>
              <a:spcBef>
                <a:spcPts val="600"/>
              </a:spcBef>
              <a:spcAft>
                <a:spcPts val="0"/>
              </a:spcAft>
              <a:buClr>
                <a:srgbClr val="000000"/>
              </a:buClr>
              <a:buSzPts val="1800"/>
              <a:buNone/>
              <a:defRPr sz="1800" b="0" i="1"/>
            </a:lvl3pPr>
            <a:lvl4pPr marL="1828800" lvl="3" indent="-228600" algn="l">
              <a:lnSpc>
                <a:spcPct val="90000"/>
              </a:lnSpc>
              <a:spcBef>
                <a:spcPts val="600"/>
              </a:spcBef>
              <a:spcAft>
                <a:spcPts val="0"/>
              </a:spcAft>
              <a:buClr>
                <a:srgbClr val="000000"/>
              </a:buClr>
              <a:buSzPts val="1800"/>
              <a:buNone/>
              <a:defRPr sz="1800" b="0" i="1"/>
            </a:lvl4pPr>
            <a:lvl5pPr marL="2286000" lvl="4" indent="-228600" algn="l">
              <a:lnSpc>
                <a:spcPct val="90000"/>
              </a:lnSpc>
              <a:spcBef>
                <a:spcPts val="600"/>
              </a:spcBef>
              <a:spcAft>
                <a:spcPts val="0"/>
              </a:spcAft>
              <a:buClr>
                <a:srgbClr val="000000"/>
              </a:buClr>
              <a:buSzPts val="1800"/>
              <a:buNone/>
              <a:defRPr sz="1800" b="0" i="1"/>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OrgChartImage">
  <p:cSld name="2_OrgChartImage">
    <p:spTree>
      <p:nvGrpSpPr>
        <p:cNvPr id="1" name="Shape 260"/>
        <p:cNvGrpSpPr/>
        <p:nvPr/>
      </p:nvGrpSpPr>
      <p:grpSpPr>
        <a:xfrm>
          <a:off x="0" y="0"/>
          <a:ext cx="0" cy="0"/>
          <a:chOff x="0" y="0"/>
          <a:chExt cx="0" cy="0"/>
        </a:xfrm>
      </p:grpSpPr>
      <p:sp>
        <p:nvSpPr>
          <p:cNvPr id="261" name="Google Shape;261;p46"/>
          <p:cNvSpPr>
            <a:spLocks noGrp="1"/>
          </p:cNvSpPr>
          <p:nvPr>
            <p:ph type="pic" idx="2"/>
          </p:nvPr>
        </p:nvSpPr>
        <p:spPr>
          <a:xfrm>
            <a:off x="0" y="1356527"/>
            <a:ext cx="12192000" cy="5501473"/>
          </a:xfrm>
          <a:prstGeom prst="rect">
            <a:avLst/>
          </a:prstGeom>
          <a:solidFill>
            <a:schemeClr val="lt2"/>
          </a:solidFill>
          <a:ln>
            <a:noFill/>
          </a:ln>
        </p:spPr>
      </p:sp>
      <p:sp>
        <p:nvSpPr>
          <p:cNvPr id="262" name="Google Shape;262;p46"/>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Black">
  <p:cSld name="Blank Black">
    <p:bg>
      <p:bgPr>
        <a:solidFill>
          <a:schemeClr val="dk1"/>
        </a:solidFill>
        <a:effectLst/>
      </p:bgPr>
    </p:bg>
    <p:spTree>
      <p:nvGrpSpPr>
        <p:cNvPr id="1" name="Shape 263"/>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White">
  <p:cSld name="Blank White">
    <p:bg>
      <p:bgPr>
        <a:solidFill>
          <a:schemeClr val="lt1"/>
        </a:solidFill>
        <a:effectLst/>
      </p:bgPr>
    </p:bg>
    <p:spTree>
      <p:nvGrpSpPr>
        <p:cNvPr id="1" name="Shape 26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ext Image">
  <p:cSld name="3_Text Image">
    <p:spTree>
      <p:nvGrpSpPr>
        <p:cNvPr id="1" name="Shape 37"/>
        <p:cNvGrpSpPr/>
        <p:nvPr/>
      </p:nvGrpSpPr>
      <p:grpSpPr>
        <a:xfrm>
          <a:off x="0" y="0"/>
          <a:ext cx="0" cy="0"/>
          <a:chOff x="0" y="0"/>
          <a:chExt cx="0" cy="0"/>
        </a:xfrm>
      </p:grpSpPr>
      <p:sp>
        <p:nvSpPr>
          <p:cNvPr id="38" name="Google Shape;38;p21"/>
          <p:cNvSpPr txBox="1">
            <a:spLocks noGrp="1"/>
          </p:cNvSpPr>
          <p:nvPr>
            <p:ph type="title"/>
          </p:nvPr>
        </p:nvSpPr>
        <p:spPr>
          <a:xfrm>
            <a:off x="609600" y="381000"/>
            <a:ext cx="54864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body" idx="1"/>
          </p:nvPr>
        </p:nvSpPr>
        <p:spPr>
          <a:xfrm>
            <a:off x="609600" y="1450848"/>
            <a:ext cx="5486400" cy="4873752"/>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a:spLocks noGrp="1"/>
          </p:cNvSpPr>
          <p:nvPr>
            <p:ph type="pic" idx="2"/>
          </p:nvPr>
        </p:nvSpPr>
        <p:spPr>
          <a:xfrm>
            <a:off x="6477000" y="0"/>
            <a:ext cx="5715000" cy="6858000"/>
          </a:xfrm>
          <a:prstGeom prst="rect">
            <a:avLst/>
          </a:prstGeom>
          <a:solidFill>
            <a:schemeClr val="dk2"/>
          </a:solid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bg>
      <p:bgPr>
        <a:solidFill>
          <a:schemeClr val="lt1"/>
        </a:solidFill>
        <a:effectLst/>
      </p:bgPr>
    </p:bg>
    <p:spTree>
      <p:nvGrpSpPr>
        <p:cNvPr id="1" name="Shape 272"/>
        <p:cNvGrpSpPr/>
        <p:nvPr/>
      </p:nvGrpSpPr>
      <p:grpSpPr>
        <a:xfrm>
          <a:off x="0" y="0"/>
          <a:ext cx="0" cy="0"/>
          <a:chOff x="0" y="0"/>
          <a:chExt cx="0" cy="0"/>
        </a:xfrm>
      </p:grpSpPr>
      <p:sp>
        <p:nvSpPr>
          <p:cNvPr id="273" name="Google Shape;273;p77"/>
          <p:cNvSpPr/>
          <p:nvPr/>
        </p:nvSpPr>
        <p:spPr>
          <a:xfrm>
            <a:off x="0" y="0"/>
            <a:ext cx="2255838" cy="358246"/>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93A445">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67" b="0" i="0" u="none" strike="noStrike" cap="none">
              <a:solidFill>
                <a:srgbClr val="000000"/>
              </a:solidFill>
              <a:latin typeface="Arial"/>
              <a:ea typeface="Arial"/>
              <a:cs typeface="Arial"/>
              <a:sym typeface="Arial"/>
            </a:endParaRPr>
          </a:p>
        </p:txBody>
      </p:sp>
      <p:sp>
        <p:nvSpPr>
          <p:cNvPr id="274" name="Google Shape;274;p77"/>
          <p:cNvSpPr/>
          <p:nvPr/>
        </p:nvSpPr>
        <p:spPr>
          <a:xfrm>
            <a:off x="2470224" y="0"/>
            <a:ext cx="2255838" cy="358246"/>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4AA26E">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67" b="0" i="0" u="none" strike="noStrike" cap="none">
              <a:solidFill>
                <a:srgbClr val="000000"/>
              </a:solidFill>
              <a:latin typeface="Arial"/>
              <a:ea typeface="Arial"/>
              <a:cs typeface="Arial"/>
              <a:sym typeface="Arial"/>
            </a:endParaRPr>
          </a:p>
        </p:txBody>
      </p:sp>
      <p:sp>
        <p:nvSpPr>
          <p:cNvPr id="275" name="Google Shape;275;p77"/>
          <p:cNvSpPr/>
          <p:nvPr/>
        </p:nvSpPr>
        <p:spPr>
          <a:xfrm>
            <a:off x="4958344" y="0"/>
            <a:ext cx="2255838" cy="358246"/>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A2813A">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67" b="0" i="0" u="none" strike="noStrike" cap="none">
              <a:solidFill>
                <a:srgbClr val="000000"/>
              </a:solidFill>
              <a:latin typeface="Arial"/>
              <a:ea typeface="Arial"/>
              <a:cs typeface="Arial"/>
              <a:sym typeface="Arial"/>
            </a:endParaRPr>
          </a:p>
        </p:txBody>
      </p:sp>
      <p:sp>
        <p:nvSpPr>
          <p:cNvPr id="276" name="Google Shape;276;p77"/>
          <p:cNvSpPr txBox="1">
            <a:spLocks noGrp="1"/>
          </p:cNvSpPr>
          <p:nvPr>
            <p:ph type="title"/>
          </p:nvPr>
        </p:nvSpPr>
        <p:spPr>
          <a:xfrm>
            <a:off x="924013" y="654046"/>
            <a:ext cx="10343974" cy="51289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333" b="1" i="0">
                <a:solidFill>
                  <a:srgbClr val="5A76A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77"/>
          <p:cNvSpPr txBox="1">
            <a:spLocks noGrp="1"/>
          </p:cNvSpPr>
          <p:nvPr>
            <p:ph type="body" idx="1"/>
          </p:nvPr>
        </p:nvSpPr>
        <p:spPr>
          <a:xfrm>
            <a:off x="550334" y="2721396"/>
            <a:ext cx="5111221" cy="269304"/>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1750" b="1" i="0">
                <a:solidFill>
                  <a:srgbClr val="231F20"/>
                </a:solidFill>
                <a:latin typeface="Calibri"/>
                <a:ea typeface="Calibri"/>
                <a:cs typeface="Calibri"/>
                <a:sym typeface="Calibri"/>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78" name="Google Shape;278;p77"/>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77"/>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77"/>
          <p:cNvSpPr txBox="1">
            <a:spLocks noGrp="1"/>
          </p:cNvSpPr>
          <p:nvPr>
            <p:ph type="sldNum" idx="12"/>
          </p:nvPr>
        </p:nvSpPr>
        <p:spPr>
          <a:xfrm>
            <a:off x="8778240" y="6377940"/>
            <a:ext cx="280416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400" b="0" i="0" u="none" strike="noStrike" cap="none">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5"/>
        <p:cNvGrpSpPr/>
        <p:nvPr/>
      </p:nvGrpSpPr>
      <p:grpSpPr>
        <a:xfrm>
          <a:off x="0" y="0"/>
          <a:ext cx="0" cy="0"/>
          <a:chOff x="0" y="0"/>
          <a:chExt cx="0" cy="0"/>
        </a:xfrm>
      </p:grpSpPr>
      <p:sp>
        <p:nvSpPr>
          <p:cNvPr id="286" name="Google Shape;286;p79"/>
          <p:cNvSpPr txBox="1">
            <a:spLocks noGrp="1"/>
          </p:cNvSpPr>
          <p:nvPr>
            <p:ph type="ctrTitle"/>
          </p:nvPr>
        </p:nvSpPr>
        <p:spPr>
          <a:xfrm>
            <a:off x="914400" y="2125980"/>
            <a:ext cx="10363200" cy="51289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333" b="1" i="0">
                <a:solidFill>
                  <a:srgbClr val="5A76A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79"/>
          <p:cNvSpPr txBox="1">
            <a:spLocks noGrp="1"/>
          </p:cNvSpPr>
          <p:nvPr>
            <p:ph type="subTitle" idx="1"/>
          </p:nvPr>
        </p:nvSpPr>
        <p:spPr>
          <a:xfrm>
            <a:off x="1828800" y="3840480"/>
            <a:ext cx="8534400" cy="269304"/>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1750" b="1" i="0">
                <a:solidFill>
                  <a:srgbClr val="231F20"/>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79"/>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79"/>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79"/>
          <p:cNvSpPr txBox="1">
            <a:spLocks noGrp="1"/>
          </p:cNvSpPr>
          <p:nvPr>
            <p:ph type="sldNum" idx="12"/>
          </p:nvPr>
        </p:nvSpPr>
        <p:spPr>
          <a:xfrm>
            <a:off x="8778240" y="6377940"/>
            <a:ext cx="280416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400" b="0" i="0" u="none" strike="noStrike" cap="none">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91"/>
        <p:cNvGrpSpPr/>
        <p:nvPr/>
      </p:nvGrpSpPr>
      <p:grpSpPr>
        <a:xfrm>
          <a:off x="0" y="0"/>
          <a:ext cx="0" cy="0"/>
          <a:chOff x="0" y="0"/>
          <a:chExt cx="0" cy="0"/>
        </a:xfrm>
      </p:grpSpPr>
      <p:sp>
        <p:nvSpPr>
          <p:cNvPr id="292" name="Google Shape;292;p80"/>
          <p:cNvSpPr txBox="1">
            <a:spLocks noGrp="1"/>
          </p:cNvSpPr>
          <p:nvPr>
            <p:ph type="title"/>
          </p:nvPr>
        </p:nvSpPr>
        <p:spPr>
          <a:xfrm>
            <a:off x="924013" y="654046"/>
            <a:ext cx="10343974" cy="51289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333" b="1" i="0">
                <a:solidFill>
                  <a:srgbClr val="5A76A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3" name="Google Shape;293;p80"/>
          <p:cNvSpPr txBox="1">
            <a:spLocks noGrp="1"/>
          </p:cNvSpPr>
          <p:nvPr>
            <p:ph type="body" idx="1"/>
          </p:nvPr>
        </p:nvSpPr>
        <p:spPr>
          <a:xfrm>
            <a:off x="609600" y="1577340"/>
            <a:ext cx="5303520" cy="32316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4" name="Google Shape;294;p80"/>
          <p:cNvSpPr txBox="1">
            <a:spLocks noGrp="1"/>
          </p:cNvSpPr>
          <p:nvPr>
            <p:ph type="body" idx="2"/>
          </p:nvPr>
        </p:nvSpPr>
        <p:spPr>
          <a:xfrm>
            <a:off x="6278880" y="1577340"/>
            <a:ext cx="5303520" cy="323165"/>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95" name="Google Shape;295;p80"/>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6" name="Google Shape;296;p80"/>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80"/>
          <p:cNvSpPr txBox="1">
            <a:spLocks noGrp="1"/>
          </p:cNvSpPr>
          <p:nvPr>
            <p:ph type="sldNum" idx="12"/>
          </p:nvPr>
        </p:nvSpPr>
        <p:spPr>
          <a:xfrm>
            <a:off x="8778240" y="6377940"/>
            <a:ext cx="280416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400" b="0" i="0" u="none" strike="noStrike" cap="none">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8"/>
        <p:cNvGrpSpPr/>
        <p:nvPr/>
      </p:nvGrpSpPr>
      <p:grpSpPr>
        <a:xfrm>
          <a:off x="0" y="0"/>
          <a:ext cx="0" cy="0"/>
          <a:chOff x="0" y="0"/>
          <a:chExt cx="0" cy="0"/>
        </a:xfrm>
      </p:grpSpPr>
      <p:sp>
        <p:nvSpPr>
          <p:cNvPr id="299" name="Google Shape;299;p81"/>
          <p:cNvSpPr txBox="1">
            <a:spLocks noGrp="1"/>
          </p:cNvSpPr>
          <p:nvPr>
            <p:ph type="title"/>
          </p:nvPr>
        </p:nvSpPr>
        <p:spPr>
          <a:xfrm>
            <a:off x="924013" y="654046"/>
            <a:ext cx="10343974" cy="512897"/>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333" b="1" i="0">
                <a:solidFill>
                  <a:srgbClr val="5A76A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0" name="Google Shape;300;p81"/>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81"/>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81"/>
          <p:cNvSpPr txBox="1">
            <a:spLocks noGrp="1"/>
          </p:cNvSpPr>
          <p:nvPr>
            <p:ph type="sldNum" idx="12"/>
          </p:nvPr>
        </p:nvSpPr>
        <p:spPr>
          <a:xfrm>
            <a:off x="8778240" y="6377940"/>
            <a:ext cx="2804160" cy="215444"/>
          </a:xfrm>
          <a:prstGeom prst="rect">
            <a:avLst/>
          </a:prstGeom>
          <a:noFill/>
          <a:ln>
            <a:noFill/>
          </a:ln>
        </p:spPr>
        <p:txBody>
          <a:bodyPr spcFirstLastPara="1" wrap="square" lIns="0" tIns="0" rIns="0" bIns="0" anchor="t" anchorCtr="0">
            <a:sp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400" b="0" i="0" u="none" strike="noStrike" cap="none">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12897"/>
          </a:xfrm>
          <a:prstGeom prst="rect">
            <a:avLst/>
          </a:prstGeom>
        </p:spPr>
        <p:txBody>
          <a:bodyPr wrap="square" lIns="0" tIns="0" rIns="0" bIns="0">
            <a:spAutoFit/>
          </a:bodyPr>
          <a:lstStyle>
            <a:lvl1pPr>
              <a:defRPr sz="3333" b="1" i="0">
                <a:solidFill>
                  <a:srgbClr val="5A76A2"/>
                </a:solidFill>
                <a:latin typeface="Calibri"/>
                <a:cs typeface="Calibri"/>
              </a:defRPr>
            </a:lvl1pPr>
          </a:lstStyle>
          <a:p>
            <a:endParaRPr/>
          </a:p>
        </p:txBody>
      </p:sp>
      <p:sp>
        <p:nvSpPr>
          <p:cNvPr id="3" name="Holder 3"/>
          <p:cNvSpPr>
            <a:spLocks noGrp="1"/>
          </p:cNvSpPr>
          <p:nvPr>
            <p:ph type="subTitle" idx="4"/>
          </p:nvPr>
        </p:nvSpPr>
        <p:spPr>
          <a:xfrm>
            <a:off x="1828800" y="3840480"/>
            <a:ext cx="8534400" cy="269304"/>
          </a:xfrm>
          <a:prstGeom prst="rect">
            <a:avLst/>
          </a:prstGeom>
        </p:spPr>
        <p:txBody>
          <a:bodyPr wrap="square" lIns="0" tIns="0" rIns="0" bIns="0">
            <a:spAutoFit/>
          </a:bodyPr>
          <a:lstStyle>
            <a:lvl1pPr>
              <a:defRPr sz="1750" b="1"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2961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alpha val="34999"/>
            </a:srgbClr>
          </a:solidFill>
        </p:spPr>
        <p:txBody>
          <a:bodyPr wrap="square" lIns="0" tIns="0" rIns="0" bIns="0" rtlCol="0"/>
          <a:lstStyle/>
          <a:p>
            <a:endParaRPr sz="1167"/>
          </a:p>
        </p:txBody>
      </p:sp>
      <p:sp>
        <p:nvSpPr>
          <p:cNvPr id="17" name="bg object 17"/>
          <p:cNvSpPr/>
          <p:nvPr/>
        </p:nvSpPr>
        <p:spPr>
          <a:xfrm>
            <a:off x="247022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4AA26E">
              <a:alpha val="34999"/>
            </a:srgbClr>
          </a:solidFill>
        </p:spPr>
        <p:txBody>
          <a:bodyPr wrap="square" lIns="0" tIns="0" rIns="0" bIns="0" rtlCol="0"/>
          <a:lstStyle/>
          <a:p>
            <a:endParaRPr sz="1167"/>
          </a:p>
        </p:txBody>
      </p:sp>
      <p:sp>
        <p:nvSpPr>
          <p:cNvPr id="18" name="bg object 18"/>
          <p:cNvSpPr/>
          <p:nvPr/>
        </p:nvSpPr>
        <p:spPr>
          <a:xfrm>
            <a:off x="495834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A2813A">
              <a:alpha val="34999"/>
            </a:srgbClr>
          </a:solidFill>
        </p:spPr>
        <p:txBody>
          <a:bodyPr wrap="square" lIns="0" tIns="0" rIns="0" bIns="0" rtlCol="0"/>
          <a:lstStyle/>
          <a:p>
            <a:endParaRPr sz="1167"/>
          </a:p>
        </p:txBody>
      </p:sp>
      <p:sp>
        <p:nvSpPr>
          <p:cNvPr id="2" name="Holder 2"/>
          <p:cNvSpPr>
            <a:spLocks noGrp="1"/>
          </p:cNvSpPr>
          <p:nvPr>
            <p:ph type="title"/>
          </p:nvPr>
        </p:nvSpPr>
        <p:spPr>
          <a:xfrm>
            <a:off x="924013" y="654046"/>
            <a:ext cx="10343974" cy="512897"/>
          </a:xfrm>
        </p:spPr>
        <p:txBody>
          <a:bodyPr lIns="0" tIns="0" rIns="0" bIns="0"/>
          <a:lstStyle>
            <a:lvl1pPr>
              <a:defRPr sz="3333" b="1" i="0">
                <a:solidFill>
                  <a:srgbClr val="5A76A2"/>
                </a:solidFill>
                <a:latin typeface="Calibri"/>
                <a:cs typeface="Calibri"/>
              </a:defRPr>
            </a:lvl1pPr>
          </a:lstStyle>
          <a:p>
            <a:endParaRPr/>
          </a:p>
        </p:txBody>
      </p:sp>
      <p:sp>
        <p:nvSpPr>
          <p:cNvPr id="3" name="Holder 3"/>
          <p:cNvSpPr>
            <a:spLocks noGrp="1"/>
          </p:cNvSpPr>
          <p:nvPr>
            <p:ph type="body" idx="1"/>
          </p:nvPr>
        </p:nvSpPr>
        <p:spPr>
          <a:xfrm>
            <a:off x="550334" y="2721396"/>
            <a:ext cx="5111221" cy="269304"/>
          </a:xfrm>
        </p:spPr>
        <p:txBody>
          <a:bodyPr lIns="0" tIns="0" rIns="0" bIns="0"/>
          <a:lstStyle>
            <a:lvl1pPr>
              <a:defRPr sz="1750" b="1"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91422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24013" y="654046"/>
            <a:ext cx="10343974" cy="512897"/>
          </a:xfrm>
        </p:spPr>
        <p:txBody>
          <a:bodyPr lIns="0" tIns="0" rIns="0" bIns="0"/>
          <a:lstStyle>
            <a:lvl1pPr>
              <a:defRPr sz="3333" b="1" i="0">
                <a:solidFill>
                  <a:srgbClr val="5A76A2"/>
                </a:solidFill>
                <a:latin typeface="Calibri"/>
                <a:cs typeface="Calibri"/>
              </a:defRPr>
            </a:lvl1pPr>
          </a:lstStyle>
          <a:p>
            <a:endParaRPr/>
          </a:p>
        </p:txBody>
      </p:sp>
      <p:sp>
        <p:nvSpPr>
          <p:cNvPr id="3" name="Holder 3"/>
          <p:cNvSpPr>
            <a:spLocks noGrp="1"/>
          </p:cNvSpPr>
          <p:nvPr>
            <p:ph sz="half" idx="2"/>
          </p:nvPr>
        </p:nvSpPr>
        <p:spPr>
          <a:xfrm>
            <a:off x="609600" y="1577340"/>
            <a:ext cx="5303520" cy="32316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2316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45475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24013" y="654046"/>
            <a:ext cx="10343974" cy="512897"/>
          </a:xfrm>
        </p:spPr>
        <p:txBody>
          <a:bodyPr lIns="0" tIns="0" rIns="0" bIns="0"/>
          <a:lstStyle>
            <a:lvl1pPr>
              <a:defRPr sz="3333" b="1" i="0">
                <a:solidFill>
                  <a:srgbClr val="5A76A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309765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9521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p:cSld name="1_Text">
    <p:spTree>
      <p:nvGrpSpPr>
        <p:cNvPr id="1" name="Shape 41"/>
        <p:cNvGrpSpPr/>
        <p:nvPr/>
      </p:nvGrpSpPr>
      <p:grpSpPr>
        <a:xfrm>
          <a:off x="0" y="0"/>
          <a:ext cx="0" cy="0"/>
          <a:chOff x="0" y="0"/>
          <a:chExt cx="0" cy="0"/>
        </a:xfrm>
      </p:grpSpPr>
      <p:sp>
        <p:nvSpPr>
          <p:cNvPr id="42" name="Google Shape;42;p22"/>
          <p:cNvSpPr txBox="1">
            <a:spLocks noGrp="1"/>
          </p:cNvSpPr>
          <p:nvPr>
            <p:ph type="body" idx="1"/>
          </p:nvPr>
        </p:nvSpPr>
        <p:spPr>
          <a:xfrm>
            <a:off x="619759" y="1452880"/>
            <a:ext cx="10972165" cy="487172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200"/>
              </a:spcBef>
              <a:spcAft>
                <a:spcPts val="0"/>
              </a:spcAft>
              <a:buClr>
                <a:srgbClr val="000000"/>
              </a:buClr>
              <a:buSzPts val="1800"/>
              <a:buChar char="•"/>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ver">
  <p:cSld name="1_Cover">
    <p:bg>
      <p:bgPr>
        <a:solidFill>
          <a:srgbClr val="3F4243"/>
        </a:solidFill>
        <a:effectLst/>
      </p:bgPr>
    </p:bg>
    <p:spTree>
      <p:nvGrpSpPr>
        <p:cNvPr id="1" name="Shape 50"/>
        <p:cNvGrpSpPr/>
        <p:nvPr/>
      </p:nvGrpSpPr>
      <p:grpSpPr>
        <a:xfrm>
          <a:off x="0" y="0"/>
          <a:ext cx="0" cy="0"/>
          <a:chOff x="0" y="0"/>
          <a:chExt cx="0" cy="0"/>
        </a:xfrm>
      </p:grpSpPr>
      <p:sp>
        <p:nvSpPr>
          <p:cNvPr id="51" name="Google Shape;51;p24"/>
          <p:cNvSpPr>
            <a:spLocks noGrp="1"/>
          </p:cNvSpPr>
          <p:nvPr>
            <p:ph type="pic" idx="2"/>
          </p:nvPr>
        </p:nvSpPr>
        <p:spPr>
          <a:xfrm>
            <a:off x="0" y="1"/>
            <a:ext cx="12192000" cy="6858000"/>
          </a:xfrm>
          <a:prstGeom prst="rect">
            <a:avLst/>
          </a:prstGeom>
          <a:solidFill>
            <a:schemeClr val="dk2"/>
          </a:solidFill>
          <a:ln>
            <a:noFill/>
          </a:ln>
        </p:spPr>
      </p:sp>
      <p:sp>
        <p:nvSpPr>
          <p:cNvPr id="52" name="Google Shape;52;p24"/>
          <p:cNvSpPr txBox="1">
            <a:spLocks noGrp="1"/>
          </p:cNvSpPr>
          <p:nvPr>
            <p:ph type="title"/>
          </p:nvPr>
        </p:nvSpPr>
        <p:spPr>
          <a:xfrm>
            <a:off x="609600" y="3429000"/>
            <a:ext cx="10972800" cy="1524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body" idx="1"/>
          </p:nvPr>
        </p:nvSpPr>
        <p:spPr>
          <a:xfrm>
            <a:off x="7672388" y="6135623"/>
            <a:ext cx="3894137" cy="173355"/>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0"/>
              </a:spcBef>
              <a:spcAft>
                <a:spcPts val="0"/>
              </a:spcAft>
              <a:buClr>
                <a:schemeClr val="lt1"/>
              </a:buClr>
              <a:buSzPts val="1600"/>
              <a:buNone/>
              <a:defRPr sz="1600">
                <a:solidFill>
                  <a:schemeClr val="lt1"/>
                </a:solidFill>
              </a:defRPr>
            </a:lvl1pPr>
            <a:lvl2pPr marL="914400" lvl="1" indent="-228600" algn="l">
              <a:lnSpc>
                <a:spcPct val="90000"/>
              </a:lnSpc>
              <a:spcBef>
                <a:spcPts val="600"/>
              </a:spcBef>
              <a:spcAft>
                <a:spcPts val="0"/>
              </a:spcAft>
              <a:buClr>
                <a:srgbClr val="000000"/>
              </a:buClr>
              <a:buSzPts val="1600"/>
              <a:buNone/>
              <a:defRPr sz="1600"/>
            </a:lvl2pPr>
            <a:lvl3pPr marL="1371600" lvl="2" indent="-228600" algn="l">
              <a:lnSpc>
                <a:spcPct val="90000"/>
              </a:lnSpc>
              <a:spcBef>
                <a:spcPts val="600"/>
              </a:spcBef>
              <a:spcAft>
                <a:spcPts val="0"/>
              </a:spcAft>
              <a:buClr>
                <a:srgbClr val="000000"/>
              </a:buClr>
              <a:buSzPts val="1600"/>
              <a:buNone/>
              <a:defRPr sz="1600"/>
            </a:lvl3pPr>
            <a:lvl4pPr marL="1828800" lvl="3" indent="-228600" algn="l">
              <a:lnSpc>
                <a:spcPct val="90000"/>
              </a:lnSpc>
              <a:spcBef>
                <a:spcPts val="600"/>
              </a:spcBef>
              <a:spcAft>
                <a:spcPts val="0"/>
              </a:spcAft>
              <a:buClr>
                <a:srgbClr val="000000"/>
              </a:buClr>
              <a:buSzPts val="1600"/>
              <a:buNone/>
              <a:defRPr sz="1600"/>
            </a:lvl4pPr>
            <a:lvl5pPr marL="2286000" lvl="4" indent="-228600" algn="l">
              <a:lnSpc>
                <a:spcPct val="90000"/>
              </a:lnSpc>
              <a:spcBef>
                <a:spcPts val="600"/>
              </a:spcBef>
              <a:spcAft>
                <a:spcPts val="0"/>
              </a:spcAft>
              <a:buClr>
                <a:srgbClr val="000000"/>
              </a:buClr>
              <a:buSzPts val="1600"/>
              <a:buNone/>
              <a:defRPr sz="16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4"/>
          <p:cNvSpPr/>
          <p:nvPr/>
        </p:nvSpPr>
        <p:spPr>
          <a:xfrm>
            <a:off x="609600" y="5958840"/>
            <a:ext cx="662720" cy="365760"/>
          </a:xfrm>
          <a:custGeom>
            <a:avLst/>
            <a:gdLst/>
            <a:ahLst/>
            <a:cxnLst/>
            <a:rect l="l" t="t" r="r" b="b"/>
            <a:pathLst>
              <a:path w="1044" h="576" extrusionOk="0">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Arial"/>
              <a:ea typeface="Arial"/>
              <a:cs typeface="Arial"/>
              <a:sym typeface="Arial"/>
            </a:endParaRPr>
          </a:p>
        </p:txBody>
      </p:sp>
      <p:sp>
        <p:nvSpPr>
          <p:cNvPr id="55" name="Google Shape;55;p24"/>
          <p:cNvSpPr txBox="1"/>
          <p:nvPr/>
        </p:nvSpPr>
        <p:spPr>
          <a:xfrm>
            <a:off x="8610600" y="6430092"/>
            <a:ext cx="2971800" cy="123111"/>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CBCDCF"/>
              </a:buClr>
              <a:buSzPts val="800"/>
              <a:buFont typeface="Arial"/>
              <a:buNone/>
            </a:pPr>
            <a:r>
              <a:rPr lang="en-US" sz="800" b="0" i="0" u="none" strike="noStrike" cap="none">
                <a:solidFill>
                  <a:srgbClr val="CBCDCF"/>
                </a:solidFill>
                <a:latin typeface="Arial"/>
                <a:ea typeface="Arial"/>
                <a:cs typeface="Arial"/>
                <a:sym typeface="Arial"/>
              </a:rPr>
              <a:t>© HDR 2024, all rights reserved.</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over">
  <p:cSld name="2_Cover">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609600" y="4038600"/>
            <a:ext cx="7110985" cy="926592"/>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609600" y="5102225"/>
            <a:ext cx="7110491" cy="301752"/>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dk2"/>
              </a:buClr>
              <a:buSzPts val="2400"/>
              <a:buFont typeface="Arial"/>
              <a:buNone/>
              <a:defRPr sz="2400" b="1">
                <a:solidFill>
                  <a:schemeClr val="dk2"/>
                </a:solidFill>
                <a:latin typeface="Arial"/>
                <a:ea typeface="Arial"/>
                <a:cs typeface="Arial"/>
                <a:sym typeface="Arial"/>
              </a:defRPr>
            </a:lvl1pPr>
            <a:lvl2pPr marL="914400" lvl="1" indent="-342900" algn="l">
              <a:lnSpc>
                <a:spcPct val="90000"/>
              </a:lnSpc>
              <a:spcBef>
                <a:spcPts val="600"/>
              </a:spcBef>
              <a:spcAft>
                <a:spcPts val="0"/>
              </a:spcAft>
              <a:buClr>
                <a:srgbClr val="000000"/>
              </a:buClr>
              <a:buSzPts val="1800"/>
              <a:buChar char="•"/>
              <a:defRPr/>
            </a:lvl2pPr>
            <a:lvl3pPr marL="1371600" lvl="2" indent="-342900" algn="l">
              <a:lnSpc>
                <a:spcPct val="90000"/>
              </a:lnSpc>
              <a:spcBef>
                <a:spcPts val="600"/>
              </a:spcBef>
              <a:spcAft>
                <a:spcPts val="0"/>
              </a:spcAft>
              <a:buClr>
                <a:srgbClr val="000000"/>
              </a:buClr>
              <a:buSzPts val="1800"/>
              <a:buChar char="•"/>
              <a:defRPr/>
            </a:lvl3pPr>
            <a:lvl4pPr marL="1828800" lvl="3" indent="-342900" algn="l">
              <a:lnSpc>
                <a:spcPct val="90000"/>
              </a:lnSpc>
              <a:spcBef>
                <a:spcPts val="600"/>
              </a:spcBef>
              <a:spcAft>
                <a:spcPts val="0"/>
              </a:spcAft>
              <a:buClr>
                <a:srgbClr val="000000"/>
              </a:buClr>
              <a:buSzPts val="1800"/>
              <a:buChar char="•"/>
              <a:defRPr/>
            </a:lvl4pPr>
            <a:lvl5pPr marL="2286000" lvl="4" indent="-342900" algn="l">
              <a:lnSpc>
                <a:spcPct val="90000"/>
              </a:lnSpc>
              <a:spcBef>
                <a:spcPts val="600"/>
              </a:spcBef>
              <a:spcAft>
                <a:spcPts val="0"/>
              </a:spcAft>
              <a:buClr>
                <a:srgbClr val="000000"/>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25"/>
          <p:cNvSpPr txBox="1">
            <a:spLocks noGrp="1"/>
          </p:cNvSpPr>
          <p:nvPr>
            <p:ph type="body" idx="2"/>
          </p:nvPr>
        </p:nvSpPr>
        <p:spPr>
          <a:xfrm>
            <a:off x="3823907" y="6135623"/>
            <a:ext cx="3894137" cy="173355"/>
          </a:xfrm>
          <a:prstGeom prst="rect">
            <a:avLst/>
          </a:prstGeom>
          <a:noFill/>
          <a:ln>
            <a:noFill/>
          </a:ln>
        </p:spPr>
        <p:txBody>
          <a:bodyPr spcFirstLastPara="1" wrap="square" lIns="0" tIns="0" rIns="0" bIns="0" anchor="t" anchorCtr="0">
            <a:noAutofit/>
          </a:bodyPr>
          <a:lstStyle>
            <a:lvl1pPr marL="457200" lvl="0" indent="-228600" algn="r">
              <a:lnSpc>
                <a:spcPct val="90000"/>
              </a:lnSpc>
              <a:spcBef>
                <a:spcPts val="0"/>
              </a:spcBef>
              <a:spcAft>
                <a:spcPts val="0"/>
              </a:spcAft>
              <a:buClr>
                <a:srgbClr val="000000"/>
              </a:buClr>
              <a:buSzPts val="1600"/>
              <a:buNone/>
              <a:defRPr sz="1600"/>
            </a:lvl1pPr>
            <a:lvl2pPr marL="914400" lvl="1" indent="-228600" algn="l">
              <a:lnSpc>
                <a:spcPct val="90000"/>
              </a:lnSpc>
              <a:spcBef>
                <a:spcPts val="600"/>
              </a:spcBef>
              <a:spcAft>
                <a:spcPts val="0"/>
              </a:spcAft>
              <a:buClr>
                <a:srgbClr val="000000"/>
              </a:buClr>
              <a:buSzPts val="1600"/>
              <a:buNone/>
              <a:defRPr sz="1600"/>
            </a:lvl2pPr>
            <a:lvl3pPr marL="1371600" lvl="2" indent="-228600" algn="l">
              <a:lnSpc>
                <a:spcPct val="90000"/>
              </a:lnSpc>
              <a:spcBef>
                <a:spcPts val="600"/>
              </a:spcBef>
              <a:spcAft>
                <a:spcPts val="0"/>
              </a:spcAft>
              <a:buClr>
                <a:srgbClr val="000000"/>
              </a:buClr>
              <a:buSzPts val="1600"/>
              <a:buNone/>
              <a:defRPr sz="1600"/>
            </a:lvl3pPr>
            <a:lvl4pPr marL="1828800" lvl="3" indent="-228600" algn="l">
              <a:lnSpc>
                <a:spcPct val="90000"/>
              </a:lnSpc>
              <a:spcBef>
                <a:spcPts val="600"/>
              </a:spcBef>
              <a:spcAft>
                <a:spcPts val="0"/>
              </a:spcAft>
              <a:buClr>
                <a:srgbClr val="000000"/>
              </a:buClr>
              <a:buSzPts val="1600"/>
              <a:buNone/>
              <a:defRPr sz="1600"/>
            </a:lvl4pPr>
            <a:lvl5pPr marL="2286000" lvl="4" indent="-228600" algn="l">
              <a:lnSpc>
                <a:spcPct val="90000"/>
              </a:lnSpc>
              <a:spcBef>
                <a:spcPts val="600"/>
              </a:spcBef>
              <a:spcAft>
                <a:spcPts val="0"/>
              </a:spcAft>
              <a:buClr>
                <a:srgbClr val="000000"/>
              </a:buClr>
              <a:buSzPts val="1600"/>
              <a:buNone/>
              <a:defRPr sz="16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5"/>
          <p:cNvSpPr>
            <a:spLocks noGrp="1"/>
          </p:cNvSpPr>
          <p:nvPr>
            <p:ph type="pic" idx="3"/>
          </p:nvPr>
        </p:nvSpPr>
        <p:spPr>
          <a:xfrm>
            <a:off x="0" y="0"/>
            <a:ext cx="8278368" cy="3429000"/>
          </a:xfrm>
          <a:prstGeom prst="rect">
            <a:avLst/>
          </a:prstGeom>
          <a:solidFill>
            <a:schemeClr val="dk2"/>
          </a:solidFill>
          <a:ln>
            <a:noFill/>
          </a:ln>
        </p:spPr>
      </p:sp>
      <p:sp>
        <p:nvSpPr>
          <p:cNvPr id="61" name="Google Shape;61;p25"/>
          <p:cNvSpPr>
            <a:spLocks noGrp="1"/>
          </p:cNvSpPr>
          <p:nvPr>
            <p:ph type="pic" idx="4"/>
          </p:nvPr>
        </p:nvSpPr>
        <p:spPr>
          <a:xfrm>
            <a:off x="8342377" y="0"/>
            <a:ext cx="3849624" cy="6858000"/>
          </a:xfrm>
          <a:prstGeom prst="rect">
            <a:avLst/>
          </a:prstGeom>
          <a:solidFill>
            <a:srgbClr val="3F4243"/>
          </a:solidFill>
          <a:ln>
            <a:noFill/>
          </a:ln>
        </p:spPr>
      </p:sp>
      <p:sp>
        <p:nvSpPr>
          <p:cNvPr id="62" name="Google Shape;62;p25"/>
          <p:cNvSpPr txBox="1"/>
          <p:nvPr/>
        </p:nvSpPr>
        <p:spPr>
          <a:xfrm>
            <a:off x="4746244" y="6430092"/>
            <a:ext cx="2971800" cy="123111"/>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CBCDCF"/>
              </a:buClr>
              <a:buSzPts val="800"/>
              <a:buFont typeface="Arial"/>
              <a:buNone/>
            </a:pPr>
            <a:r>
              <a:rPr lang="en-US" sz="800" b="0" i="0" u="none" strike="noStrike" cap="none">
                <a:solidFill>
                  <a:srgbClr val="CBCDCF"/>
                </a:solidFill>
                <a:latin typeface="Arial"/>
                <a:ea typeface="Arial"/>
                <a:cs typeface="Arial"/>
                <a:sym typeface="Arial"/>
              </a:rPr>
              <a:t>© HDR 2024, all rights reserved.</a:t>
            </a:r>
            <a:endParaRPr sz="1400" b="0" i="0" u="none" strike="noStrike" cap="none">
              <a:solidFill>
                <a:srgbClr val="000000"/>
              </a:solidFill>
              <a:latin typeface="Arial"/>
              <a:ea typeface="Arial"/>
              <a:cs typeface="Arial"/>
              <a:sym typeface="Arial"/>
            </a:endParaRPr>
          </a:p>
        </p:txBody>
      </p:sp>
      <p:sp>
        <p:nvSpPr>
          <p:cNvPr id="63" name="Google Shape;63;p25"/>
          <p:cNvSpPr/>
          <p:nvPr/>
        </p:nvSpPr>
        <p:spPr>
          <a:xfrm>
            <a:off x="609600" y="5958840"/>
            <a:ext cx="662720" cy="365760"/>
          </a:xfrm>
          <a:custGeom>
            <a:avLst/>
            <a:gdLst/>
            <a:ahLst/>
            <a:cxnLst/>
            <a:rect l="l" t="t" r="r" b="b"/>
            <a:pathLst>
              <a:path w="1044" h="576" extrusionOk="0">
                <a:moveTo>
                  <a:pt x="693" y="280"/>
                </a:moveTo>
                <a:cubicBezTo>
                  <a:pt x="693" y="280"/>
                  <a:pt x="693" y="280"/>
                  <a:pt x="693" y="280"/>
                </a:cubicBezTo>
                <a:cubicBezTo>
                  <a:pt x="693" y="442"/>
                  <a:pt x="575" y="561"/>
                  <a:pt x="413" y="561"/>
                </a:cubicBezTo>
                <a:cubicBezTo>
                  <a:pt x="347" y="561"/>
                  <a:pt x="347" y="561"/>
                  <a:pt x="347" y="561"/>
                </a:cubicBezTo>
                <a:cubicBezTo>
                  <a:pt x="347" y="455"/>
                  <a:pt x="347" y="455"/>
                  <a:pt x="347" y="455"/>
                </a:cubicBezTo>
                <a:cubicBezTo>
                  <a:pt x="413" y="455"/>
                  <a:pt x="413" y="455"/>
                  <a:pt x="413" y="455"/>
                </a:cubicBezTo>
                <a:cubicBezTo>
                  <a:pt x="516" y="455"/>
                  <a:pt x="588" y="383"/>
                  <a:pt x="588" y="280"/>
                </a:cubicBezTo>
                <a:cubicBezTo>
                  <a:pt x="588" y="177"/>
                  <a:pt x="516" y="105"/>
                  <a:pt x="413" y="105"/>
                </a:cubicBezTo>
                <a:cubicBezTo>
                  <a:pt x="347" y="105"/>
                  <a:pt x="347" y="105"/>
                  <a:pt x="347" y="105"/>
                </a:cubicBezTo>
                <a:cubicBezTo>
                  <a:pt x="347" y="0"/>
                  <a:pt x="347" y="0"/>
                  <a:pt x="347" y="0"/>
                </a:cubicBezTo>
                <a:cubicBezTo>
                  <a:pt x="413" y="0"/>
                  <a:pt x="413" y="0"/>
                  <a:pt x="413" y="0"/>
                </a:cubicBezTo>
                <a:cubicBezTo>
                  <a:pt x="575" y="0"/>
                  <a:pt x="693" y="118"/>
                  <a:pt x="693" y="280"/>
                </a:cubicBezTo>
                <a:cubicBezTo>
                  <a:pt x="693" y="280"/>
                  <a:pt x="693" y="280"/>
                  <a:pt x="693" y="280"/>
                </a:cubicBezTo>
                <a:cubicBezTo>
                  <a:pt x="693" y="280"/>
                  <a:pt x="693" y="280"/>
                  <a:pt x="693" y="280"/>
                </a:cubicBezTo>
                <a:cubicBezTo>
                  <a:pt x="693" y="280"/>
                  <a:pt x="693" y="280"/>
                  <a:pt x="693" y="280"/>
                </a:cubicBezTo>
                <a:close/>
                <a:moveTo>
                  <a:pt x="693" y="101"/>
                </a:moveTo>
                <a:cubicBezTo>
                  <a:pt x="820" y="101"/>
                  <a:pt x="820" y="101"/>
                  <a:pt x="820" y="101"/>
                </a:cubicBezTo>
                <a:cubicBezTo>
                  <a:pt x="858" y="101"/>
                  <a:pt x="884" y="109"/>
                  <a:pt x="902" y="127"/>
                </a:cubicBezTo>
                <a:cubicBezTo>
                  <a:pt x="919" y="144"/>
                  <a:pt x="928" y="166"/>
                  <a:pt x="928" y="191"/>
                </a:cubicBezTo>
                <a:cubicBezTo>
                  <a:pt x="928" y="247"/>
                  <a:pt x="879" y="281"/>
                  <a:pt x="825" y="281"/>
                </a:cubicBezTo>
                <a:cubicBezTo>
                  <a:pt x="793" y="281"/>
                  <a:pt x="793" y="281"/>
                  <a:pt x="793" y="281"/>
                </a:cubicBezTo>
                <a:cubicBezTo>
                  <a:pt x="756" y="361"/>
                  <a:pt x="756" y="361"/>
                  <a:pt x="756" y="361"/>
                </a:cubicBezTo>
                <a:cubicBezTo>
                  <a:pt x="963" y="576"/>
                  <a:pt x="963" y="576"/>
                  <a:pt x="963" y="576"/>
                </a:cubicBezTo>
                <a:cubicBezTo>
                  <a:pt x="1044" y="508"/>
                  <a:pt x="1044" y="508"/>
                  <a:pt x="1044" y="508"/>
                </a:cubicBezTo>
                <a:cubicBezTo>
                  <a:pt x="897" y="360"/>
                  <a:pt x="897" y="360"/>
                  <a:pt x="897" y="360"/>
                </a:cubicBezTo>
                <a:cubicBezTo>
                  <a:pt x="978" y="345"/>
                  <a:pt x="1033" y="271"/>
                  <a:pt x="1033" y="193"/>
                </a:cubicBezTo>
                <a:cubicBezTo>
                  <a:pt x="1033" y="135"/>
                  <a:pt x="1017" y="90"/>
                  <a:pt x="975" y="50"/>
                </a:cubicBezTo>
                <a:cubicBezTo>
                  <a:pt x="932" y="10"/>
                  <a:pt x="884" y="0"/>
                  <a:pt x="812" y="0"/>
                </a:cubicBezTo>
                <a:cubicBezTo>
                  <a:pt x="693" y="0"/>
                  <a:pt x="693" y="0"/>
                  <a:pt x="693" y="0"/>
                </a:cubicBezTo>
                <a:lnTo>
                  <a:pt x="693" y="101"/>
                </a:lnTo>
                <a:close/>
                <a:moveTo>
                  <a:pt x="350" y="224"/>
                </a:moveTo>
                <a:cubicBezTo>
                  <a:pt x="114" y="224"/>
                  <a:pt x="114" y="224"/>
                  <a:pt x="114" y="224"/>
                </a:cubicBezTo>
                <a:cubicBezTo>
                  <a:pt x="114" y="0"/>
                  <a:pt x="114" y="0"/>
                  <a:pt x="114" y="0"/>
                </a:cubicBezTo>
                <a:cubicBezTo>
                  <a:pt x="0" y="0"/>
                  <a:pt x="0" y="0"/>
                  <a:pt x="0" y="0"/>
                </a:cubicBezTo>
                <a:cubicBezTo>
                  <a:pt x="0" y="561"/>
                  <a:pt x="0" y="561"/>
                  <a:pt x="0" y="561"/>
                </a:cubicBezTo>
                <a:cubicBezTo>
                  <a:pt x="114" y="561"/>
                  <a:pt x="114" y="561"/>
                  <a:pt x="114" y="561"/>
                </a:cubicBezTo>
                <a:cubicBezTo>
                  <a:pt x="114" y="336"/>
                  <a:pt x="114" y="336"/>
                  <a:pt x="114" y="336"/>
                </a:cubicBezTo>
                <a:cubicBezTo>
                  <a:pt x="350" y="336"/>
                  <a:pt x="350" y="336"/>
                  <a:pt x="350" y="336"/>
                </a:cubicBezTo>
                <a:lnTo>
                  <a:pt x="350" y="22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1"/>
              <a:buFont typeface="Arial"/>
              <a:buNone/>
            </a:pPr>
            <a:endParaRPr sz="1351"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Agenda">
  <p:cSld name="2_Agenda">
    <p:spTree>
      <p:nvGrpSpPr>
        <p:cNvPr id="1" name="Shape 64"/>
        <p:cNvGrpSpPr/>
        <p:nvPr/>
      </p:nvGrpSpPr>
      <p:grpSpPr>
        <a:xfrm>
          <a:off x="0" y="0"/>
          <a:ext cx="0" cy="0"/>
          <a:chOff x="0" y="0"/>
          <a:chExt cx="0" cy="0"/>
        </a:xfrm>
      </p:grpSpPr>
      <p:sp>
        <p:nvSpPr>
          <p:cNvPr id="65" name="Google Shape;65;p26"/>
          <p:cNvSpPr/>
          <p:nvPr/>
        </p:nvSpPr>
        <p:spPr>
          <a:xfrm>
            <a:off x="-2" y="0"/>
            <a:ext cx="429768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26"/>
          <p:cNvSpPr>
            <a:spLocks noGrp="1"/>
          </p:cNvSpPr>
          <p:nvPr>
            <p:ph type="pic" idx="2"/>
          </p:nvPr>
        </p:nvSpPr>
        <p:spPr>
          <a:xfrm>
            <a:off x="4297679" y="0"/>
            <a:ext cx="7894321" cy="6857999"/>
          </a:xfrm>
          <a:prstGeom prst="rect">
            <a:avLst/>
          </a:prstGeom>
          <a:solidFill>
            <a:schemeClr val="dk2"/>
          </a:solidFill>
          <a:ln>
            <a:noFill/>
          </a:ln>
        </p:spPr>
      </p:sp>
      <p:sp>
        <p:nvSpPr>
          <p:cNvPr id="67" name="Google Shape;67;p26"/>
          <p:cNvSpPr txBox="1">
            <a:spLocks noGrp="1"/>
          </p:cNvSpPr>
          <p:nvPr>
            <p:ph type="title"/>
          </p:nvPr>
        </p:nvSpPr>
        <p:spPr>
          <a:xfrm>
            <a:off x="609601" y="6083206"/>
            <a:ext cx="3398378" cy="779779"/>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body" idx="1"/>
          </p:nvPr>
        </p:nvSpPr>
        <p:spPr>
          <a:xfrm>
            <a:off x="609600" y="17744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6"/>
          <p:cNvSpPr txBox="1">
            <a:spLocks noGrp="1"/>
          </p:cNvSpPr>
          <p:nvPr>
            <p:ph type="body" idx="3"/>
          </p:nvPr>
        </p:nvSpPr>
        <p:spPr>
          <a:xfrm>
            <a:off x="1219200" y="17744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body" idx="4"/>
          </p:nvPr>
        </p:nvSpPr>
        <p:spPr>
          <a:xfrm>
            <a:off x="609600" y="23840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body" idx="5"/>
          </p:nvPr>
        </p:nvSpPr>
        <p:spPr>
          <a:xfrm>
            <a:off x="1219200" y="23840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6"/>
          <p:cNvSpPr txBox="1">
            <a:spLocks noGrp="1"/>
          </p:cNvSpPr>
          <p:nvPr>
            <p:ph type="body" idx="6"/>
          </p:nvPr>
        </p:nvSpPr>
        <p:spPr>
          <a:xfrm>
            <a:off x="609600" y="29936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6"/>
          <p:cNvSpPr txBox="1">
            <a:spLocks noGrp="1"/>
          </p:cNvSpPr>
          <p:nvPr>
            <p:ph type="body" idx="7"/>
          </p:nvPr>
        </p:nvSpPr>
        <p:spPr>
          <a:xfrm>
            <a:off x="1219200" y="29936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6"/>
          <p:cNvSpPr txBox="1">
            <a:spLocks noGrp="1"/>
          </p:cNvSpPr>
          <p:nvPr>
            <p:ph type="body" idx="8"/>
          </p:nvPr>
        </p:nvSpPr>
        <p:spPr>
          <a:xfrm>
            <a:off x="609600" y="36032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body" idx="9"/>
          </p:nvPr>
        </p:nvSpPr>
        <p:spPr>
          <a:xfrm>
            <a:off x="1219200" y="36032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6"/>
          <p:cNvSpPr txBox="1">
            <a:spLocks noGrp="1"/>
          </p:cNvSpPr>
          <p:nvPr>
            <p:ph type="body" idx="13"/>
          </p:nvPr>
        </p:nvSpPr>
        <p:spPr>
          <a:xfrm>
            <a:off x="609600" y="42128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body" idx="14"/>
          </p:nvPr>
        </p:nvSpPr>
        <p:spPr>
          <a:xfrm>
            <a:off x="1219200" y="42128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6"/>
          <p:cNvSpPr txBox="1">
            <a:spLocks noGrp="1"/>
          </p:cNvSpPr>
          <p:nvPr>
            <p:ph type="body" idx="15"/>
          </p:nvPr>
        </p:nvSpPr>
        <p:spPr>
          <a:xfrm>
            <a:off x="609600" y="4822450"/>
            <a:ext cx="533400"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6"/>
          <p:cNvSpPr txBox="1">
            <a:spLocks noGrp="1"/>
          </p:cNvSpPr>
          <p:nvPr>
            <p:ph type="body" idx="16"/>
          </p:nvPr>
        </p:nvSpPr>
        <p:spPr>
          <a:xfrm>
            <a:off x="1219200" y="4822450"/>
            <a:ext cx="4221481" cy="381000"/>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0"/>
              </a:spcBef>
              <a:spcAft>
                <a:spcPts val="0"/>
              </a:spcAft>
              <a:buClr>
                <a:schemeClr val="dk1"/>
              </a:buClr>
              <a:buSzPts val="2400"/>
              <a:buNone/>
              <a:defRPr sz="24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5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Agenda">
  <p:cSld name="3_Agenda">
    <p:spTree>
      <p:nvGrpSpPr>
        <p:cNvPr id="1" name="Shape 80"/>
        <p:cNvGrpSpPr/>
        <p:nvPr/>
      </p:nvGrpSpPr>
      <p:grpSpPr>
        <a:xfrm>
          <a:off x="0" y="0"/>
          <a:ext cx="0" cy="0"/>
          <a:chOff x="0" y="0"/>
          <a:chExt cx="0" cy="0"/>
        </a:xfrm>
      </p:grpSpPr>
      <p:sp>
        <p:nvSpPr>
          <p:cNvPr id="81" name="Google Shape;81;p27"/>
          <p:cNvSpPr txBox="1">
            <a:spLocks noGrp="1"/>
          </p:cNvSpPr>
          <p:nvPr>
            <p:ph type="title"/>
          </p:nvPr>
        </p:nvSpPr>
        <p:spPr>
          <a:xfrm>
            <a:off x="609600" y="4057406"/>
            <a:ext cx="10972800" cy="25735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400"/>
              <a:buFont typeface="Arial"/>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body" idx="1"/>
          </p:nvPr>
        </p:nvSpPr>
        <p:spPr>
          <a:xfrm>
            <a:off x="609600" y="45720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7"/>
          <p:cNvSpPr txBox="1">
            <a:spLocks noGrp="1"/>
          </p:cNvSpPr>
          <p:nvPr>
            <p:ph type="body" idx="2"/>
          </p:nvPr>
        </p:nvSpPr>
        <p:spPr>
          <a:xfrm>
            <a:off x="1219200" y="45720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27"/>
          <p:cNvSpPr txBox="1">
            <a:spLocks noGrp="1"/>
          </p:cNvSpPr>
          <p:nvPr>
            <p:ph type="body" idx="3"/>
          </p:nvPr>
        </p:nvSpPr>
        <p:spPr>
          <a:xfrm>
            <a:off x="609600" y="51816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7"/>
          <p:cNvSpPr txBox="1">
            <a:spLocks noGrp="1"/>
          </p:cNvSpPr>
          <p:nvPr>
            <p:ph type="body" idx="4"/>
          </p:nvPr>
        </p:nvSpPr>
        <p:spPr>
          <a:xfrm>
            <a:off x="1219200" y="51816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7"/>
          <p:cNvSpPr txBox="1">
            <a:spLocks noGrp="1"/>
          </p:cNvSpPr>
          <p:nvPr>
            <p:ph type="body" idx="5"/>
          </p:nvPr>
        </p:nvSpPr>
        <p:spPr>
          <a:xfrm>
            <a:off x="609600" y="57912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7"/>
          <p:cNvSpPr txBox="1">
            <a:spLocks noGrp="1"/>
          </p:cNvSpPr>
          <p:nvPr>
            <p:ph type="body" idx="6"/>
          </p:nvPr>
        </p:nvSpPr>
        <p:spPr>
          <a:xfrm>
            <a:off x="1219200" y="57912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7"/>
          <p:cNvSpPr txBox="1">
            <a:spLocks noGrp="1"/>
          </p:cNvSpPr>
          <p:nvPr>
            <p:ph type="body" idx="7"/>
          </p:nvPr>
        </p:nvSpPr>
        <p:spPr>
          <a:xfrm>
            <a:off x="6137088" y="45720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7"/>
          <p:cNvSpPr txBox="1">
            <a:spLocks noGrp="1"/>
          </p:cNvSpPr>
          <p:nvPr>
            <p:ph type="body" idx="8"/>
          </p:nvPr>
        </p:nvSpPr>
        <p:spPr>
          <a:xfrm>
            <a:off x="6746688" y="45720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27"/>
          <p:cNvSpPr txBox="1">
            <a:spLocks noGrp="1"/>
          </p:cNvSpPr>
          <p:nvPr>
            <p:ph type="body" idx="9"/>
          </p:nvPr>
        </p:nvSpPr>
        <p:spPr>
          <a:xfrm>
            <a:off x="6137088" y="51816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27"/>
          <p:cNvSpPr txBox="1">
            <a:spLocks noGrp="1"/>
          </p:cNvSpPr>
          <p:nvPr>
            <p:ph type="body" idx="13"/>
          </p:nvPr>
        </p:nvSpPr>
        <p:spPr>
          <a:xfrm>
            <a:off x="6746688" y="51816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27"/>
          <p:cNvSpPr txBox="1">
            <a:spLocks noGrp="1"/>
          </p:cNvSpPr>
          <p:nvPr>
            <p:ph type="body" idx="14"/>
          </p:nvPr>
        </p:nvSpPr>
        <p:spPr>
          <a:xfrm>
            <a:off x="6137088" y="57912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7"/>
          <p:cNvSpPr txBox="1">
            <a:spLocks noGrp="1"/>
          </p:cNvSpPr>
          <p:nvPr>
            <p:ph type="body" idx="15"/>
          </p:nvPr>
        </p:nvSpPr>
        <p:spPr>
          <a:xfrm>
            <a:off x="6746688" y="5791200"/>
            <a:ext cx="434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7"/>
          <p:cNvSpPr>
            <a:spLocks noGrp="1"/>
          </p:cNvSpPr>
          <p:nvPr>
            <p:ph type="pic" idx="16"/>
          </p:nvPr>
        </p:nvSpPr>
        <p:spPr>
          <a:xfrm>
            <a:off x="0" y="0"/>
            <a:ext cx="12192000" cy="3429000"/>
          </a:xfrm>
          <a:prstGeom prst="rect">
            <a:avLst/>
          </a:prstGeom>
          <a:solidFill>
            <a:schemeClr val="dk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Agenda">
  <p:cSld name="4_Agenda">
    <p:spTree>
      <p:nvGrpSpPr>
        <p:cNvPr id="1" name="Shape 95"/>
        <p:cNvGrpSpPr/>
        <p:nvPr/>
      </p:nvGrpSpPr>
      <p:grpSpPr>
        <a:xfrm>
          <a:off x="0" y="0"/>
          <a:ext cx="0" cy="0"/>
          <a:chOff x="0" y="0"/>
          <a:chExt cx="0" cy="0"/>
        </a:xfrm>
      </p:grpSpPr>
      <p:sp>
        <p:nvSpPr>
          <p:cNvPr id="96" name="Google Shape;96;p28"/>
          <p:cNvSpPr txBox="1">
            <a:spLocks noGrp="1"/>
          </p:cNvSpPr>
          <p:nvPr>
            <p:ph type="title"/>
          </p:nvPr>
        </p:nvSpPr>
        <p:spPr>
          <a:xfrm>
            <a:off x="1524000" y="657070"/>
            <a:ext cx="10058400" cy="381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1400"/>
              <a:buFont typeface="Arial"/>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8"/>
          <p:cNvSpPr txBox="1">
            <a:spLocks noGrp="1"/>
          </p:cNvSpPr>
          <p:nvPr>
            <p:ph type="body" idx="1"/>
          </p:nvPr>
        </p:nvSpPr>
        <p:spPr>
          <a:xfrm>
            <a:off x="1524000" y="14478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8"/>
          <p:cNvSpPr txBox="1">
            <a:spLocks noGrp="1"/>
          </p:cNvSpPr>
          <p:nvPr>
            <p:ph type="body" idx="2"/>
          </p:nvPr>
        </p:nvSpPr>
        <p:spPr>
          <a:xfrm>
            <a:off x="2133600" y="14478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28"/>
          <p:cNvSpPr txBox="1">
            <a:spLocks noGrp="1"/>
          </p:cNvSpPr>
          <p:nvPr>
            <p:ph type="body" idx="3"/>
          </p:nvPr>
        </p:nvSpPr>
        <p:spPr>
          <a:xfrm>
            <a:off x="1524000" y="20574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28"/>
          <p:cNvSpPr txBox="1">
            <a:spLocks noGrp="1"/>
          </p:cNvSpPr>
          <p:nvPr>
            <p:ph type="body" idx="4"/>
          </p:nvPr>
        </p:nvSpPr>
        <p:spPr>
          <a:xfrm>
            <a:off x="2133600" y="20574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8"/>
          <p:cNvSpPr txBox="1">
            <a:spLocks noGrp="1"/>
          </p:cNvSpPr>
          <p:nvPr>
            <p:ph type="body" idx="5"/>
          </p:nvPr>
        </p:nvSpPr>
        <p:spPr>
          <a:xfrm>
            <a:off x="1524000" y="26670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8"/>
          <p:cNvSpPr txBox="1">
            <a:spLocks noGrp="1"/>
          </p:cNvSpPr>
          <p:nvPr>
            <p:ph type="body" idx="6"/>
          </p:nvPr>
        </p:nvSpPr>
        <p:spPr>
          <a:xfrm>
            <a:off x="2133600" y="26670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8"/>
          <p:cNvSpPr txBox="1">
            <a:spLocks noGrp="1"/>
          </p:cNvSpPr>
          <p:nvPr>
            <p:ph type="body" idx="7"/>
          </p:nvPr>
        </p:nvSpPr>
        <p:spPr>
          <a:xfrm>
            <a:off x="1524000" y="32766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28"/>
          <p:cNvSpPr txBox="1">
            <a:spLocks noGrp="1"/>
          </p:cNvSpPr>
          <p:nvPr>
            <p:ph type="body" idx="8"/>
          </p:nvPr>
        </p:nvSpPr>
        <p:spPr>
          <a:xfrm>
            <a:off x="2133600" y="32766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28"/>
          <p:cNvSpPr txBox="1">
            <a:spLocks noGrp="1"/>
          </p:cNvSpPr>
          <p:nvPr>
            <p:ph type="body" idx="9"/>
          </p:nvPr>
        </p:nvSpPr>
        <p:spPr>
          <a:xfrm>
            <a:off x="1524000" y="38862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28"/>
          <p:cNvSpPr txBox="1">
            <a:spLocks noGrp="1"/>
          </p:cNvSpPr>
          <p:nvPr>
            <p:ph type="body" idx="13"/>
          </p:nvPr>
        </p:nvSpPr>
        <p:spPr>
          <a:xfrm>
            <a:off x="2133600" y="38862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8"/>
          <p:cNvSpPr txBox="1">
            <a:spLocks noGrp="1"/>
          </p:cNvSpPr>
          <p:nvPr>
            <p:ph type="body" idx="14"/>
          </p:nvPr>
        </p:nvSpPr>
        <p:spPr>
          <a:xfrm>
            <a:off x="1524000" y="44958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8"/>
          <p:cNvSpPr txBox="1">
            <a:spLocks noGrp="1"/>
          </p:cNvSpPr>
          <p:nvPr>
            <p:ph type="body" idx="15"/>
          </p:nvPr>
        </p:nvSpPr>
        <p:spPr>
          <a:xfrm>
            <a:off x="2133600" y="44958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28"/>
          <p:cNvSpPr txBox="1">
            <a:spLocks noGrp="1"/>
          </p:cNvSpPr>
          <p:nvPr>
            <p:ph type="body" idx="16"/>
          </p:nvPr>
        </p:nvSpPr>
        <p:spPr>
          <a:xfrm>
            <a:off x="1524000" y="51054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28"/>
          <p:cNvSpPr txBox="1">
            <a:spLocks noGrp="1"/>
          </p:cNvSpPr>
          <p:nvPr>
            <p:ph type="body" idx="17"/>
          </p:nvPr>
        </p:nvSpPr>
        <p:spPr>
          <a:xfrm>
            <a:off x="2133600" y="51054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8"/>
          <p:cNvSpPr txBox="1">
            <a:spLocks noGrp="1"/>
          </p:cNvSpPr>
          <p:nvPr>
            <p:ph type="body" idx="18"/>
          </p:nvPr>
        </p:nvSpPr>
        <p:spPr>
          <a:xfrm>
            <a:off x="1524000" y="5715000"/>
            <a:ext cx="5334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1">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8"/>
          <p:cNvSpPr txBox="1">
            <a:spLocks noGrp="1"/>
          </p:cNvSpPr>
          <p:nvPr>
            <p:ph type="body" idx="19"/>
          </p:nvPr>
        </p:nvSpPr>
        <p:spPr>
          <a:xfrm>
            <a:off x="2133600" y="5715000"/>
            <a:ext cx="8610600" cy="381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0"/>
              </a:spcBef>
              <a:spcAft>
                <a:spcPts val="0"/>
              </a:spcAft>
              <a:buClr>
                <a:schemeClr val="dk1"/>
              </a:buClr>
              <a:buSzPts val="2800"/>
              <a:buNone/>
              <a:defRPr sz="2800" b="0">
                <a:solidFill>
                  <a:schemeClr val="dk1"/>
                </a:solidFill>
                <a:latin typeface="Arial"/>
                <a:ea typeface="Arial"/>
                <a:cs typeface="Arial"/>
                <a:sym typeface="Arial"/>
              </a:defRPr>
            </a:lvl1pPr>
            <a:lvl2pPr marL="914400" lvl="1" indent="-228600" algn="l">
              <a:lnSpc>
                <a:spcPct val="90000"/>
              </a:lnSpc>
              <a:spcBef>
                <a:spcPts val="600"/>
              </a:spcBef>
              <a:spcAft>
                <a:spcPts val="0"/>
              </a:spcAft>
              <a:buClr>
                <a:srgbClr val="000000"/>
              </a:buClr>
              <a:buSzPts val="2000"/>
              <a:buNone/>
              <a:defRPr/>
            </a:lvl2pPr>
            <a:lvl3pPr marL="1371600" lvl="2" indent="-228600" algn="l">
              <a:lnSpc>
                <a:spcPct val="90000"/>
              </a:lnSpc>
              <a:spcBef>
                <a:spcPts val="600"/>
              </a:spcBef>
              <a:spcAft>
                <a:spcPts val="0"/>
              </a:spcAft>
              <a:buClr>
                <a:srgbClr val="000000"/>
              </a:buClr>
              <a:buSzPts val="1800"/>
              <a:buNone/>
              <a:defRPr/>
            </a:lvl3pPr>
            <a:lvl4pPr marL="1828800" lvl="3" indent="-228600" algn="l">
              <a:lnSpc>
                <a:spcPct val="90000"/>
              </a:lnSpc>
              <a:spcBef>
                <a:spcPts val="600"/>
              </a:spcBef>
              <a:spcAft>
                <a:spcPts val="0"/>
              </a:spcAft>
              <a:buClr>
                <a:srgbClr val="000000"/>
              </a:buClr>
              <a:buSzPts val="1600"/>
              <a:buNone/>
              <a:defRPr/>
            </a:lvl4pPr>
            <a:lvl5pPr marL="2286000" lvl="4" indent="-228600" algn="l">
              <a:lnSpc>
                <a:spcPct val="90000"/>
              </a:lnSpc>
              <a:spcBef>
                <a:spcPts val="600"/>
              </a:spcBef>
              <a:spcAft>
                <a:spcPts val="0"/>
              </a:spcAft>
              <a:buClr>
                <a:srgbClr val="000000"/>
              </a:buClr>
              <a:buSzPts val="140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2.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3.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609600" y="1447800"/>
            <a:ext cx="10972800" cy="4876800"/>
          </a:xfrm>
          <a:prstGeom prst="rect">
            <a:avLst/>
          </a:prstGeom>
          <a:noFill/>
          <a:ln>
            <a:noFill/>
          </a:ln>
        </p:spPr>
        <p:txBody>
          <a:bodyPr spcFirstLastPara="1" wrap="square" lIns="0" tIns="0" rIns="0" bIns="0" anchor="t" anchorCtr="0">
            <a:noAutofit/>
          </a:bodyPr>
          <a:lstStyle>
            <a:lvl1pPr marL="457200" marR="0" lvl="0" indent="-381000" algn="l" rtl="0">
              <a:lnSpc>
                <a:spcPct val="90000"/>
              </a:lnSpc>
              <a:spcBef>
                <a:spcPts val="1200"/>
              </a:spcBef>
              <a:spcAft>
                <a:spcPts val="0"/>
              </a:spcAft>
              <a:buClr>
                <a:srgbClr val="000000"/>
              </a:buClr>
              <a:buSzPts val="2400"/>
              <a:buFont typeface="Arial"/>
              <a:buChar char="•"/>
              <a:defRPr sz="2400" b="0" i="0" u="none" strike="noStrike" cap="none">
                <a:solidFill>
                  <a:srgbClr val="000000"/>
                </a:solidFill>
                <a:latin typeface="Arial"/>
                <a:ea typeface="Arial"/>
                <a:cs typeface="Arial"/>
                <a:sym typeface="Arial"/>
              </a:defRPr>
            </a:lvl1pPr>
            <a:lvl2pPr marL="914400" marR="0" lvl="1" indent="-355600" algn="l" rtl="0">
              <a:lnSpc>
                <a:spcPct val="90000"/>
              </a:lnSpc>
              <a:spcBef>
                <a:spcPts val="600"/>
              </a:spcBef>
              <a:spcAft>
                <a:spcPts val="0"/>
              </a:spcAft>
              <a:buClr>
                <a:srgbClr val="000000"/>
              </a:buClr>
              <a:buSzPts val="2000"/>
              <a:buFont typeface="Arial"/>
              <a:buChar char="•"/>
              <a:defRPr sz="2000" b="0" i="0" u="none" strike="noStrike" cap="none">
                <a:solidFill>
                  <a:srgbClr val="000000"/>
                </a:solidFill>
                <a:latin typeface="Arial"/>
                <a:ea typeface="Arial"/>
                <a:cs typeface="Arial"/>
                <a:sym typeface="Arial"/>
              </a:defRPr>
            </a:lvl2pPr>
            <a:lvl3pPr marL="1371600" marR="0" lvl="2" indent="-342900" algn="l" rtl="0">
              <a:lnSpc>
                <a:spcPct val="90000"/>
              </a:lnSpc>
              <a:spcBef>
                <a:spcPts val="600"/>
              </a:spcBef>
              <a:spcAft>
                <a:spcPts val="0"/>
              </a:spcAft>
              <a:buClr>
                <a:srgbClr val="000000"/>
              </a:buClr>
              <a:buSzPts val="1800"/>
              <a:buFont typeface="Arial"/>
              <a:buChar char="•"/>
              <a:defRPr sz="1800" b="0" i="0" u="none" strike="noStrike" cap="none">
                <a:solidFill>
                  <a:srgbClr val="000000"/>
                </a:solidFill>
                <a:latin typeface="Arial"/>
                <a:ea typeface="Arial"/>
                <a:cs typeface="Arial"/>
                <a:sym typeface="Arial"/>
              </a:defRPr>
            </a:lvl3pPr>
            <a:lvl4pPr marL="1828800" marR="0" lvl="3" indent="-330200" algn="l" rtl="0">
              <a:lnSpc>
                <a:spcPct val="90000"/>
              </a:lnSpc>
              <a:spcBef>
                <a:spcPts val="60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4pPr>
            <a:lvl5pPr marL="2286000" marR="0" lvl="4" indent="-317500" algn="l" rtl="0">
              <a:lnSpc>
                <a:spcPct val="90000"/>
              </a:lnSpc>
              <a:spcBef>
                <a:spcPts val="60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240">
          <p15:clr>
            <a:srgbClr val="F26B43"/>
          </p15:clr>
        </p15:guide>
        <p15:guide id="5" orient="horz" pos="3984">
          <p15:clr>
            <a:srgbClr val="F26B43"/>
          </p15:clr>
        </p15:guide>
        <p15:guide id="6" pos="7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76"/>
          <p:cNvSpPr/>
          <p:nvPr/>
        </p:nvSpPr>
        <p:spPr>
          <a:xfrm>
            <a:off x="0" y="0"/>
            <a:ext cx="2255838" cy="358246"/>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93A445">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67" b="0" i="0" u="none" strike="noStrike" cap="none">
              <a:solidFill>
                <a:srgbClr val="000000"/>
              </a:solidFill>
              <a:latin typeface="Arial"/>
              <a:ea typeface="Arial"/>
              <a:cs typeface="Arial"/>
              <a:sym typeface="Arial"/>
            </a:endParaRPr>
          </a:p>
        </p:txBody>
      </p:sp>
      <p:sp>
        <p:nvSpPr>
          <p:cNvPr id="267" name="Google Shape;267;p76"/>
          <p:cNvSpPr txBox="1">
            <a:spLocks noGrp="1"/>
          </p:cNvSpPr>
          <p:nvPr>
            <p:ph type="title"/>
          </p:nvPr>
        </p:nvSpPr>
        <p:spPr>
          <a:xfrm>
            <a:off x="924013" y="654046"/>
            <a:ext cx="10343974" cy="615553"/>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4000" b="1" i="0" u="none" strike="noStrike" cap="none">
                <a:solidFill>
                  <a:srgbClr val="5A76A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8" name="Google Shape;268;p76"/>
          <p:cNvSpPr txBox="1">
            <a:spLocks noGrp="1"/>
          </p:cNvSpPr>
          <p:nvPr>
            <p:ph type="body" idx="1"/>
          </p:nvPr>
        </p:nvSpPr>
        <p:spPr>
          <a:xfrm>
            <a:off x="550334" y="2721396"/>
            <a:ext cx="5111221" cy="323165"/>
          </a:xfrm>
          <a:prstGeom prst="rect">
            <a:avLst/>
          </a:prstGeom>
          <a:noFill/>
          <a:ln>
            <a:noFill/>
          </a:ln>
        </p:spPr>
        <p:txBody>
          <a:bodyPr spcFirstLastPara="1" wrap="square" lIns="0" tIns="0" rIns="0" bIns="0" anchor="t" anchorCtr="0">
            <a:spAutoFit/>
          </a:bodyPr>
          <a:lstStyle>
            <a:lvl1pPr marL="457200" marR="0" lvl="0" indent="-228600" algn="l" rtl="0">
              <a:spcBef>
                <a:spcPts val="0"/>
              </a:spcBef>
              <a:spcAft>
                <a:spcPts val="0"/>
              </a:spcAft>
              <a:buSzPts val="1400"/>
              <a:buNone/>
              <a:defRPr sz="2100" b="1" i="0" u="none" strike="noStrike" cap="none">
                <a:solidFill>
                  <a:srgbClr val="231F20"/>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69" name="Google Shape;269;p76"/>
          <p:cNvSpPr txBox="1">
            <a:spLocks noGrp="1"/>
          </p:cNvSpPr>
          <p:nvPr>
            <p:ph type="ftr" idx="11"/>
          </p:nvPr>
        </p:nvSpPr>
        <p:spPr>
          <a:xfrm>
            <a:off x="4145280" y="6377940"/>
            <a:ext cx="3901440" cy="215444"/>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0" name="Google Shape;270;p76"/>
          <p:cNvSpPr txBox="1">
            <a:spLocks noGrp="1"/>
          </p:cNvSpPr>
          <p:nvPr>
            <p:ph type="dt" idx="10"/>
          </p:nvPr>
        </p:nvSpPr>
        <p:spPr>
          <a:xfrm>
            <a:off x="609600" y="6377940"/>
            <a:ext cx="2804160" cy="21544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SzPts val="1400"/>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1" name="Google Shape;271;p76"/>
          <p:cNvSpPr txBox="1">
            <a:spLocks noGrp="1"/>
          </p:cNvSpPr>
          <p:nvPr>
            <p:ph type="sldNum" idx="12"/>
          </p:nvPr>
        </p:nvSpPr>
        <p:spPr>
          <a:xfrm>
            <a:off x="8778240" y="6377940"/>
            <a:ext cx="2804160" cy="215444"/>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4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alpha val="34999"/>
            </a:srgbClr>
          </a:solidFill>
        </p:spPr>
        <p:txBody>
          <a:bodyPr wrap="square" lIns="0" tIns="0" rIns="0" bIns="0" rtlCol="0"/>
          <a:lstStyle/>
          <a:p>
            <a:endParaRPr sz="1167"/>
          </a:p>
        </p:txBody>
      </p:sp>
      <p:sp>
        <p:nvSpPr>
          <p:cNvPr id="2" name="Holder 2"/>
          <p:cNvSpPr>
            <a:spLocks noGrp="1"/>
          </p:cNvSpPr>
          <p:nvPr>
            <p:ph type="title"/>
          </p:nvPr>
        </p:nvSpPr>
        <p:spPr>
          <a:xfrm>
            <a:off x="924013" y="654046"/>
            <a:ext cx="10343974" cy="615553"/>
          </a:xfrm>
          <a:prstGeom prst="rect">
            <a:avLst/>
          </a:prstGeom>
        </p:spPr>
        <p:txBody>
          <a:bodyPr wrap="square" lIns="0" tIns="0" rIns="0" bIns="0">
            <a:spAutoFit/>
          </a:bodyPr>
          <a:lstStyle>
            <a:lvl1pPr>
              <a:defRPr sz="4000" b="1" i="0">
                <a:solidFill>
                  <a:srgbClr val="5A76A2"/>
                </a:solidFill>
                <a:latin typeface="Calibri"/>
                <a:cs typeface="Calibri"/>
              </a:defRPr>
            </a:lvl1pPr>
          </a:lstStyle>
          <a:p>
            <a:endParaRPr/>
          </a:p>
        </p:txBody>
      </p:sp>
      <p:sp>
        <p:nvSpPr>
          <p:cNvPr id="3" name="Holder 3"/>
          <p:cNvSpPr>
            <a:spLocks noGrp="1"/>
          </p:cNvSpPr>
          <p:nvPr>
            <p:ph type="body" idx="1"/>
          </p:nvPr>
        </p:nvSpPr>
        <p:spPr>
          <a:xfrm>
            <a:off x="550334" y="2721396"/>
            <a:ext cx="5111221" cy="323165"/>
          </a:xfrm>
          <a:prstGeom prst="rect">
            <a:avLst/>
          </a:prstGeom>
        </p:spPr>
        <p:txBody>
          <a:bodyPr wrap="square" lIns="0" tIns="0" rIns="0" bIns="0">
            <a:spAutoFit/>
          </a:bodyPr>
          <a:lstStyle>
            <a:lvl1pPr>
              <a:defRPr sz="2100" b="1" i="0">
                <a:solidFill>
                  <a:srgbClr val="231F2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15444"/>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15444"/>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11/14/2024</a:t>
            </a:fld>
            <a:endParaRPr lang="en-US"/>
          </a:p>
        </p:txBody>
      </p:sp>
      <p:sp>
        <p:nvSpPr>
          <p:cNvPr id="6" name="Holder 6"/>
          <p:cNvSpPr>
            <a:spLocks noGrp="1"/>
          </p:cNvSpPr>
          <p:nvPr>
            <p:ph type="sldNum" sz="quarter" idx="7"/>
          </p:nvPr>
        </p:nvSpPr>
        <p:spPr>
          <a:xfrm>
            <a:off x="8778240" y="6377940"/>
            <a:ext cx="2804160" cy="215444"/>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8869518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Lst>
  <p:txStyles>
    <p:titleStyle>
      <a:lvl1pPr>
        <a:defRPr>
          <a:latin typeface="+mj-lt"/>
          <a:ea typeface="+mj-ea"/>
          <a:cs typeface="+mj-cs"/>
        </a:defRPr>
      </a:lvl1pPr>
    </p:titleStyle>
    <p:body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bodyStyle>
    <p:other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25.jpg"/><Relationship Id="rId5" Type="http://schemas.openxmlformats.org/officeDocument/2006/relationships/image" Target="../media/image6.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27.jpg"/><Relationship Id="rId5" Type="http://schemas.openxmlformats.org/officeDocument/2006/relationships/image" Target="../media/image6.pn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9.jpg"/><Relationship Id="rId5" Type="http://schemas.openxmlformats.org/officeDocument/2006/relationships/image" Target="../media/image6.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1.jpg"/><Relationship Id="rId5" Type="http://schemas.openxmlformats.org/officeDocument/2006/relationships/image" Target="../media/image6.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35.jpg"/><Relationship Id="rId5" Type="http://schemas.openxmlformats.org/officeDocument/2006/relationships/image" Target="../media/image6.pn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7.jp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0.xml"/><Relationship Id="rId5" Type="http://schemas.openxmlformats.org/officeDocument/2006/relationships/hyperlink" Target="mailto:mcorbin@sonoraninstitute.org" TargetMode="External"/><Relationship Id="rId4" Type="http://schemas.openxmlformats.org/officeDocument/2006/relationships/hyperlink" Target="mailto:waverly.klaw@hdrinc.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
          <p:cNvSpPr/>
          <p:nvPr/>
        </p:nvSpPr>
        <p:spPr>
          <a:xfrm>
            <a:off x="293786" y="1281537"/>
            <a:ext cx="5520900" cy="4299600"/>
          </a:xfrm>
          <a:prstGeom prst="rect">
            <a:avLst/>
          </a:prstGeom>
          <a:noFill/>
          <a:ln w="12700" cap="flat" cmpd="sng">
            <a:solidFill>
              <a:srgbClr val="A7ABA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83" name="Google Shape;383;p1" descr="Aerial view of river"/>
          <p:cNvPicPr preferRelativeResize="0">
            <a:picLocks noGrp="1"/>
          </p:cNvPicPr>
          <p:nvPr>
            <p:ph type="pic" idx="2"/>
          </p:nvPr>
        </p:nvPicPr>
        <p:blipFill rotWithShape="1">
          <a:blip r:embed="rId3">
            <a:alphaModFix/>
          </a:blip>
          <a:srcRect l="87" r="87"/>
          <a:stretch/>
        </p:blipFill>
        <p:spPr>
          <a:prstGeom prst="rect">
            <a:avLst/>
          </a:prstGeom>
          <a:solidFill>
            <a:schemeClr val="dk2"/>
          </a:solidFill>
          <a:ln>
            <a:noFill/>
          </a:ln>
        </p:spPr>
      </p:pic>
      <p:sp>
        <p:nvSpPr>
          <p:cNvPr id="385" name="Google Shape;385;p1"/>
          <p:cNvSpPr txBox="1">
            <a:spLocks noGrp="1"/>
          </p:cNvSpPr>
          <p:nvPr>
            <p:ph type="title"/>
          </p:nvPr>
        </p:nvSpPr>
        <p:spPr>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2800"/>
              <a:buFont typeface="Arial"/>
              <a:buNone/>
            </a:pPr>
            <a:r>
              <a:rPr lang="en-US" sz="2800" dirty="0"/>
              <a:t>Bridging the Gap to Further Resilient, Sustainable, and Equitable Water Supply Planning</a:t>
            </a:r>
            <a:endParaRPr dirty="0"/>
          </a:p>
        </p:txBody>
      </p:sp>
      <p:sp>
        <p:nvSpPr>
          <p:cNvPr id="386" name="Google Shape;386;p1"/>
          <p:cNvSpPr txBox="1">
            <a:spLocks noGrp="1"/>
          </p:cNvSpPr>
          <p:nvPr>
            <p:ph type="body" idx="1"/>
          </p:nvPr>
        </p:nvSpPr>
        <p:spPr>
          <a:xfrm>
            <a:off x="661988" y="5093713"/>
            <a:ext cx="5446484" cy="17335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0000"/>
              </a:buClr>
              <a:buSzPts val="1600"/>
              <a:buNone/>
            </a:pPr>
            <a:r>
              <a:rPr lang="en-US" sz="1600" dirty="0"/>
              <a:t>Waverly Klaw, Sustainability &amp; Resiliency Manager, HDR</a:t>
            </a:r>
          </a:p>
          <a:p>
            <a:pPr marL="0" lvl="0" indent="0" algn="l" rtl="0">
              <a:lnSpc>
                <a:spcPct val="90000"/>
              </a:lnSpc>
              <a:spcBef>
                <a:spcPts val="0"/>
              </a:spcBef>
              <a:spcAft>
                <a:spcPts val="0"/>
              </a:spcAft>
              <a:buClr>
                <a:srgbClr val="000000"/>
              </a:buClr>
              <a:buSzPts val="1600"/>
              <a:buNone/>
            </a:pPr>
            <a:r>
              <a:rPr lang="en-US" sz="1200" i="1" dirty="0"/>
              <a:t>On behalf of Sonoran Institute Growing Water Smart Program</a:t>
            </a:r>
          </a:p>
          <a:p>
            <a:pPr marL="0" lvl="0" indent="0" algn="l" rtl="0">
              <a:lnSpc>
                <a:spcPct val="90000"/>
              </a:lnSpc>
              <a:spcBef>
                <a:spcPts val="0"/>
              </a:spcBef>
              <a:spcAft>
                <a:spcPts val="0"/>
              </a:spcAft>
              <a:buClr>
                <a:srgbClr val="000000"/>
              </a:buClr>
              <a:buSzPts val="1600"/>
              <a:buNone/>
            </a:pPr>
            <a:endParaRPr lang="en-US" sz="1600" dirty="0"/>
          </a:p>
          <a:p>
            <a:pPr marL="0" lvl="0" indent="0" algn="l" rtl="0">
              <a:lnSpc>
                <a:spcPct val="90000"/>
              </a:lnSpc>
              <a:spcBef>
                <a:spcPts val="0"/>
              </a:spcBef>
              <a:spcAft>
                <a:spcPts val="0"/>
              </a:spcAft>
              <a:buClr>
                <a:srgbClr val="000000"/>
              </a:buClr>
              <a:buSzPts val="1600"/>
              <a:buNone/>
            </a:pPr>
            <a:r>
              <a:rPr lang="en-US" sz="1600" dirty="0"/>
              <a:t>Presented to the Northwest Colorado Council of Governments Water Quality and Quantity Committee</a:t>
            </a:r>
            <a:endParaRPr dirty="0"/>
          </a:p>
          <a:p>
            <a:pPr marL="0" lvl="0" indent="0" algn="l" rtl="0">
              <a:lnSpc>
                <a:spcPct val="90000"/>
              </a:lnSpc>
              <a:spcBef>
                <a:spcPts val="1800"/>
              </a:spcBef>
              <a:spcAft>
                <a:spcPts val="0"/>
              </a:spcAft>
              <a:buClr>
                <a:srgbClr val="000000"/>
              </a:buClr>
              <a:buSzPts val="1600"/>
              <a:buNone/>
            </a:pPr>
            <a:r>
              <a:rPr lang="en-US" sz="1600" dirty="0"/>
              <a:t>November 15,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247022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4AA26E">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p:nvPr/>
        </p:nvSpPr>
        <p:spPr>
          <a:xfrm>
            <a:off x="495834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A2813A">
              <a:alpha val="34999"/>
            </a:srgbClr>
          </a:solidFill>
        </p:spPr>
        <p:txBody>
          <a:bodyPr wrap="square" lIns="0" tIns="0" rIns="0" bIns="0" rtlCol="0"/>
          <a:lstStyle/>
          <a:p>
            <a:pPr defTabSz="761970">
              <a:buClrTx/>
            </a:pPr>
            <a:endParaRPr sz="1500">
              <a:solidFill>
                <a:sysClr val="windowText" lastClr="000000"/>
              </a:solidFill>
            </a:endParaRPr>
          </a:p>
        </p:txBody>
      </p:sp>
      <p:sp>
        <p:nvSpPr>
          <p:cNvPr id="5" name="object 5"/>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alpha val="34999"/>
            </a:srgbClr>
          </a:solidFill>
        </p:spPr>
        <p:txBody>
          <a:bodyPr wrap="square" lIns="0" tIns="0" rIns="0" bIns="0" rtlCol="0"/>
          <a:lstStyle/>
          <a:p>
            <a:pPr defTabSz="761970">
              <a:buClrTx/>
            </a:pPr>
            <a:endParaRPr sz="1500">
              <a:solidFill>
                <a:sysClr val="windowText" lastClr="000000"/>
              </a:solidFill>
            </a:endParaRPr>
          </a:p>
        </p:txBody>
      </p:sp>
      <p:sp>
        <p:nvSpPr>
          <p:cNvPr id="6" name="object 6"/>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7" name="object 7"/>
          <p:cNvSpPr txBox="1"/>
          <p:nvPr/>
        </p:nvSpPr>
        <p:spPr>
          <a:xfrm>
            <a:off x="5520076" y="2230541"/>
            <a:ext cx="6671924" cy="4600533"/>
          </a:xfrm>
          <a:prstGeom prst="rect">
            <a:avLst/>
          </a:prstGeom>
        </p:spPr>
        <p:txBody>
          <a:bodyPr vert="horz" wrap="square" lIns="0" tIns="10583" rIns="0" bIns="0" rtlCol="0" anchor="t">
            <a:spAutoFit/>
          </a:bodyPr>
          <a:lstStyle/>
          <a:p>
            <a:pPr marL="305846" marR="319604" indent="-285739" defTabSz="761970">
              <a:spcBef>
                <a:spcPts val="83"/>
              </a:spcBef>
              <a:buClrTx/>
              <a:buFont typeface="Arial"/>
              <a:buChar char="•"/>
            </a:pPr>
            <a:r>
              <a:rPr lang="en-US" sz="1583" b="1" dirty="0">
                <a:solidFill>
                  <a:srgbClr val="231F20"/>
                </a:solidFill>
                <a:latin typeface="Arial" panose="020B0604020202020204" pitchFamily="34" charset="0"/>
                <a:ea typeface="Calibri"/>
                <a:cs typeface="Arial" panose="020B0604020202020204" pitchFamily="34" charset="0"/>
              </a:rPr>
              <a:t>The</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75" dirty="0">
                <a:solidFill>
                  <a:srgbClr val="231F20"/>
                </a:solidFill>
                <a:latin typeface="Arial" panose="020B0604020202020204" pitchFamily="34" charset="0"/>
                <a:ea typeface="Calibri"/>
                <a:cs typeface="Arial" panose="020B0604020202020204" pitchFamily="34" charset="0"/>
              </a:rPr>
              <a:t>fate</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79" dirty="0">
                <a:solidFill>
                  <a:srgbClr val="231F20"/>
                </a:solidFill>
                <a:latin typeface="Arial" panose="020B0604020202020204" pitchFamily="34" charset="0"/>
                <a:ea typeface="Calibri"/>
                <a:cs typeface="Arial" panose="020B0604020202020204" pitchFamily="34" charset="0"/>
              </a:rPr>
              <a:t>of</a:t>
            </a:r>
            <a:r>
              <a:rPr lang="en-US" sz="1583" b="1" spc="-33" dirty="0">
                <a:solidFill>
                  <a:srgbClr val="231F20"/>
                </a:solidFill>
                <a:latin typeface="Arial" panose="020B0604020202020204" pitchFamily="34" charset="0"/>
                <a:ea typeface="Calibri"/>
                <a:cs typeface="Arial" panose="020B0604020202020204" pitchFamily="34" charset="0"/>
              </a:rPr>
              <a:t> </a:t>
            </a:r>
            <a:r>
              <a:rPr lang="en-US" sz="1583" b="1" spc="62" dirty="0">
                <a:solidFill>
                  <a:srgbClr val="231F20"/>
                </a:solidFill>
                <a:latin typeface="Arial" panose="020B0604020202020204" pitchFamily="34" charset="0"/>
                <a:ea typeface="Calibri"/>
                <a:cs typeface="Arial" panose="020B0604020202020204" pitchFamily="34" charset="0"/>
              </a:rPr>
              <a:t>water</a:t>
            </a:r>
            <a:r>
              <a:rPr lang="en-US" sz="1583" b="1" dirty="0">
                <a:solidFill>
                  <a:srgbClr val="231F20"/>
                </a:solidFill>
                <a:latin typeface="Arial" panose="020B0604020202020204" pitchFamily="34" charset="0"/>
                <a:ea typeface="Calibri"/>
                <a:cs typeface="Arial" panose="020B0604020202020204" pitchFamily="34" charset="0"/>
              </a:rPr>
              <a:t> </a:t>
            </a:r>
            <a:r>
              <a:rPr lang="en-US" sz="1583" b="1" spc="46" dirty="0">
                <a:solidFill>
                  <a:srgbClr val="231F20"/>
                </a:solidFill>
                <a:latin typeface="Arial" panose="020B0604020202020204" pitchFamily="34" charset="0"/>
                <a:ea typeface="Calibri"/>
                <a:cs typeface="Arial" panose="020B0604020202020204" pitchFamily="34" charset="0"/>
              </a:rPr>
              <a:t>in</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62" dirty="0">
                <a:solidFill>
                  <a:srgbClr val="231F20"/>
                </a:solidFill>
                <a:latin typeface="Arial" panose="020B0604020202020204" pitchFamily="34" charset="0"/>
                <a:ea typeface="Calibri"/>
                <a:cs typeface="Arial" panose="020B0604020202020204" pitchFamily="34" charset="0"/>
              </a:rPr>
              <a:t>Colorado</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95" dirty="0">
                <a:solidFill>
                  <a:srgbClr val="231F20"/>
                </a:solidFill>
                <a:latin typeface="Arial" panose="020B0604020202020204" pitchFamily="34" charset="0"/>
                <a:ea typeface="Calibri"/>
                <a:cs typeface="Arial" panose="020B0604020202020204" pitchFamily="34" charset="0"/>
              </a:rPr>
              <a:t>is</a:t>
            </a:r>
            <a:r>
              <a:rPr lang="en-US" sz="1583" b="1" spc="21" dirty="0">
                <a:solidFill>
                  <a:srgbClr val="231F20"/>
                </a:solidFill>
                <a:latin typeface="Arial" panose="020B0604020202020204" pitchFamily="34" charset="0"/>
                <a:ea typeface="Calibri"/>
                <a:cs typeface="Arial" panose="020B0604020202020204" pitchFamily="34" charset="0"/>
              </a:rPr>
              <a:t> </a:t>
            </a:r>
            <a:r>
              <a:rPr lang="en-US" sz="1583" b="1" spc="87" dirty="0">
                <a:solidFill>
                  <a:srgbClr val="231F20"/>
                </a:solidFill>
                <a:latin typeface="Arial" panose="020B0604020202020204" pitchFamily="34" charset="0"/>
                <a:ea typeface="Calibri"/>
                <a:cs typeface="Arial" panose="020B0604020202020204" pitchFamily="34" charset="0"/>
              </a:rPr>
              <a:t>closely</a:t>
            </a:r>
            <a:r>
              <a:rPr lang="en-US" sz="1583" b="1" spc="-21" dirty="0">
                <a:solidFill>
                  <a:srgbClr val="231F20"/>
                </a:solidFill>
                <a:latin typeface="Arial" panose="020B0604020202020204" pitchFamily="34" charset="0"/>
                <a:ea typeface="Calibri"/>
                <a:cs typeface="Arial" panose="020B0604020202020204" pitchFamily="34" charset="0"/>
              </a:rPr>
              <a:t> </a:t>
            </a:r>
            <a:r>
              <a:rPr lang="en-US" sz="1583" b="1" spc="112" dirty="0">
                <a:solidFill>
                  <a:srgbClr val="231F20"/>
                </a:solidFill>
                <a:latin typeface="Arial" panose="020B0604020202020204" pitchFamily="34" charset="0"/>
                <a:ea typeface="Calibri"/>
                <a:cs typeface="Arial" panose="020B0604020202020204" pitchFamily="34" charset="0"/>
              </a:rPr>
              <a:t>connected</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54" dirty="0">
                <a:solidFill>
                  <a:srgbClr val="231F20"/>
                </a:solidFill>
                <a:latin typeface="Arial" panose="020B0604020202020204" pitchFamily="34" charset="0"/>
                <a:ea typeface="Calibri"/>
                <a:cs typeface="Arial" panose="020B0604020202020204" pitchFamily="34" charset="0"/>
              </a:rPr>
              <a:t>to</a:t>
            </a:r>
            <a:r>
              <a:rPr lang="en-US" sz="1583" b="1" spc="21" dirty="0">
                <a:solidFill>
                  <a:srgbClr val="231F20"/>
                </a:solidFill>
                <a:latin typeface="Arial" panose="020B0604020202020204" pitchFamily="34" charset="0"/>
                <a:ea typeface="Calibri"/>
                <a:cs typeface="Arial" panose="020B0604020202020204" pitchFamily="34" charset="0"/>
              </a:rPr>
              <a:t> </a:t>
            </a:r>
            <a:r>
              <a:rPr lang="en-US" sz="1583" b="1" spc="62" dirty="0">
                <a:solidFill>
                  <a:srgbClr val="231F20"/>
                </a:solidFill>
                <a:latin typeface="Arial" panose="020B0604020202020204" pitchFamily="34" charset="0"/>
                <a:ea typeface="Calibri"/>
                <a:cs typeface="Arial" panose="020B0604020202020204" pitchFamily="34" charset="0"/>
              </a:rPr>
              <a:t>its </a:t>
            </a:r>
            <a:r>
              <a:rPr lang="en-US" sz="1583" b="1" spc="71" dirty="0">
                <a:solidFill>
                  <a:srgbClr val="231F20"/>
                </a:solidFill>
                <a:latin typeface="Arial" panose="020B0604020202020204" pitchFamily="34" charset="0"/>
                <a:ea typeface="Calibri"/>
                <a:cs typeface="Arial" panose="020B0604020202020204" pitchFamily="34" charset="0"/>
              </a:rPr>
              <a:t>population</a:t>
            </a:r>
            <a:r>
              <a:rPr lang="en-US" sz="1583" b="1" spc="21" dirty="0">
                <a:solidFill>
                  <a:srgbClr val="231F20"/>
                </a:solidFill>
                <a:latin typeface="Arial" panose="020B0604020202020204" pitchFamily="34" charset="0"/>
                <a:ea typeface="Calibri"/>
                <a:cs typeface="Arial" panose="020B0604020202020204" pitchFamily="34" charset="0"/>
              </a:rPr>
              <a:t> </a:t>
            </a:r>
            <a:r>
              <a:rPr lang="en-US" sz="1583" b="1" spc="62" dirty="0">
                <a:solidFill>
                  <a:srgbClr val="231F20"/>
                </a:solidFill>
                <a:latin typeface="Arial" panose="020B0604020202020204" pitchFamily="34" charset="0"/>
                <a:ea typeface="Calibri"/>
                <a:cs typeface="Arial" panose="020B0604020202020204" pitchFamily="34" charset="0"/>
              </a:rPr>
              <a:t>growth,</a:t>
            </a:r>
            <a:r>
              <a:rPr lang="en-US" sz="1583" b="1" spc="-17" dirty="0">
                <a:solidFill>
                  <a:srgbClr val="231F20"/>
                </a:solidFill>
                <a:latin typeface="Arial" panose="020B0604020202020204" pitchFamily="34" charset="0"/>
                <a:ea typeface="Calibri"/>
                <a:cs typeface="Arial" panose="020B0604020202020204" pitchFamily="34" charset="0"/>
              </a:rPr>
              <a:t> </a:t>
            </a:r>
            <a:r>
              <a:rPr lang="en-US" sz="1583" b="1" spc="67" dirty="0">
                <a:solidFill>
                  <a:srgbClr val="231F20"/>
                </a:solidFill>
                <a:latin typeface="Arial" panose="020B0604020202020204" pitchFamily="34" charset="0"/>
                <a:ea typeface="Calibri"/>
                <a:cs typeface="Arial" panose="020B0604020202020204" pitchFamily="34" charset="0"/>
              </a:rPr>
              <a:t>economy,</a:t>
            </a:r>
            <a:r>
              <a:rPr lang="en-US" sz="1583" b="1" spc="-12" dirty="0">
                <a:solidFill>
                  <a:srgbClr val="231F20"/>
                </a:solidFill>
                <a:latin typeface="Arial" panose="020B0604020202020204" pitchFamily="34" charset="0"/>
                <a:ea typeface="Calibri"/>
                <a:cs typeface="Arial" panose="020B0604020202020204" pitchFamily="34" charset="0"/>
              </a:rPr>
              <a:t> </a:t>
            </a:r>
            <a:r>
              <a:rPr lang="en-US" sz="1583" b="1" spc="87" dirty="0">
                <a:solidFill>
                  <a:srgbClr val="231F20"/>
                </a:solidFill>
                <a:latin typeface="Arial" panose="020B0604020202020204" pitchFamily="34" charset="0"/>
                <a:ea typeface="Calibri"/>
                <a:cs typeface="Arial" panose="020B0604020202020204" pitchFamily="34" charset="0"/>
              </a:rPr>
              <a:t>and</a:t>
            </a:r>
            <a:r>
              <a:rPr lang="en-US" sz="1583" b="1" spc="21" dirty="0">
                <a:solidFill>
                  <a:srgbClr val="231F20"/>
                </a:solidFill>
                <a:latin typeface="Arial" panose="020B0604020202020204" pitchFamily="34" charset="0"/>
                <a:ea typeface="Calibri"/>
                <a:cs typeface="Arial" panose="020B0604020202020204" pitchFamily="34" charset="0"/>
              </a:rPr>
              <a:t> </a:t>
            </a:r>
            <a:r>
              <a:rPr lang="en-US" sz="1583" b="1" spc="58" dirty="0">
                <a:solidFill>
                  <a:srgbClr val="231F20"/>
                </a:solidFill>
                <a:latin typeface="Arial" panose="020B0604020202020204" pitchFamily="34" charset="0"/>
                <a:ea typeface="Calibri"/>
                <a:cs typeface="Arial" panose="020B0604020202020204" pitchFamily="34" charset="0"/>
              </a:rPr>
              <a:t>culture.</a:t>
            </a:r>
            <a:endParaRPr lang="en-US" sz="1583" dirty="0">
              <a:latin typeface="Arial" panose="020B0604020202020204" pitchFamily="34" charset="0"/>
              <a:ea typeface="Calibri"/>
              <a:cs typeface="Arial" panose="020B0604020202020204" pitchFamily="34" charset="0"/>
            </a:endParaRPr>
          </a:p>
          <a:p>
            <a:pPr marL="285739" indent="-285739" defTabSz="761970">
              <a:spcBef>
                <a:spcPts val="600"/>
              </a:spcBef>
              <a:buClrTx/>
              <a:buFont typeface="Arial"/>
              <a:buChar char="•"/>
            </a:pPr>
            <a:endParaRPr sz="1583" dirty="0">
              <a:solidFill>
                <a:sysClr val="windowText" lastClr="000000"/>
              </a:solidFill>
              <a:latin typeface="Arial" panose="020B0604020202020204" pitchFamily="34" charset="0"/>
              <a:cs typeface="Arial" panose="020B0604020202020204" pitchFamily="34" charset="0"/>
            </a:endParaRPr>
          </a:p>
          <a:p>
            <a:pPr marL="305846" marR="4233" indent="-285739" defTabSz="761970">
              <a:buClrTx/>
              <a:buFont typeface="Arial"/>
              <a:buChar char="•"/>
            </a:pPr>
            <a:r>
              <a:rPr sz="1583" b="1" spc="42" dirty="0">
                <a:solidFill>
                  <a:srgbClr val="231F20"/>
                </a:solidFill>
                <a:latin typeface="Arial" panose="020B0604020202020204" pitchFamily="34" charset="0"/>
                <a:cs typeface="Arial" panose="020B0604020202020204" pitchFamily="34" charset="0"/>
              </a:rPr>
              <a:t>Different</a:t>
            </a:r>
            <a:r>
              <a:rPr sz="1583" b="1" spc="8" dirty="0">
                <a:solidFill>
                  <a:srgbClr val="231F20"/>
                </a:solidFill>
                <a:latin typeface="Arial" panose="020B0604020202020204" pitchFamily="34" charset="0"/>
                <a:cs typeface="Arial" panose="020B0604020202020204" pitchFamily="34" charset="0"/>
              </a:rPr>
              <a:t> </a:t>
            </a:r>
            <a:r>
              <a:rPr sz="1583" b="1" spc="83" dirty="0">
                <a:solidFill>
                  <a:srgbClr val="231F20"/>
                </a:solidFill>
                <a:latin typeface="Arial" panose="020B0604020202020204" pitchFamily="34" charset="0"/>
                <a:cs typeface="Arial" panose="020B0604020202020204" pitchFamily="34" charset="0"/>
              </a:rPr>
              <a:t>communities</a:t>
            </a:r>
            <a:r>
              <a:rPr sz="1583" b="1" spc="12" dirty="0">
                <a:solidFill>
                  <a:srgbClr val="231F20"/>
                </a:solidFill>
                <a:latin typeface="Arial" panose="020B0604020202020204" pitchFamily="34" charset="0"/>
                <a:cs typeface="Arial" panose="020B0604020202020204" pitchFamily="34" charset="0"/>
              </a:rPr>
              <a:t> </a:t>
            </a:r>
            <a:r>
              <a:rPr sz="1583" b="1" spc="71" dirty="0">
                <a:solidFill>
                  <a:srgbClr val="231F20"/>
                </a:solidFill>
                <a:latin typeface="Arial" panose="020B0604020202020204" pitchFamily="34" charset="0"/>
                <a:cs typeface="Arial" panose="020B0604020202020204" pitchFamily="34" charset="0"/>
              </a:rPr>
              <a:t>have</a:t>
            </a:r>
            <a:r>
              <a:rPr sz="1583" b="1" spc="12" dirty="0">
                <a:solidFill>
                  <a:srgbClr val="231F20"/>
                </a:solidFill>
                <a:latin typeface="Arial" panose="020B0604020202020204" pitchFamily="34" charset="0"/>
                <a:cs typeface="Arial" panose="020B0604020202020204" pitchFamily="34" charset="0"/>
              </a:rPr>
              <a:t> </a:t>
            </a:r>
            <a:r>
              <a:rPr sz="1583" b="1" spc="62" dirty="0">
                <a:solidFill>
                  <a:srgbClr val="231F20"/>
                </a:solidFill>
                <a:latin typeface="Arial" panose="020B0604020202020204" pitchFamily="34" charset="0"/>
                <a:cs typeface="Arial" panose="020B0604020202020204" pitchFamily="34" charset="0"/>
              </a:rPr>
              <a:t>different</a:t>
            </a:r>
            <a:r>
              <a:rPr sz="1583" b="1" spc="12" dirty="0">
                <a:solidFill>
                  <a:srgbClr val="231F20"/>
                </a:solidFill>
                <a:latin typeface="Arial" panose="020B0604020202020204" pitchFamily="34" charset="0"/>
                <a:cs typeface="Arial" panose="020B0604020202020204" pitchFamily="34" charset="0"/>
              </a:rPr>
              <a:t> </a:t>
            </a:r>
            <a:r>
              <a:rPr sz="1583" b="1" spc="75" dirty="0">
                <a:solidFill>
                  <a:srgbClr val="231F20"/>
                </a:solidFill>
                <a:latin typeface="Arial" panose="020B0604020202020204" pitchFamily="34" charset="0"/>
                <a:cs typeface="Arial" panose="020B0604020202020204" pitchFamily="34" charset="0"/>
              </a:rPr>
              <a:t>levels</a:t>
            </a:r>
            <a:r>
              <a:rPr sz="1583" b="1" spc="12" dirty="0">
                <a:solidFill>
                  <a:srgbClr val="231F20"/>
                </a:solidFill>
                <a:latin typeface="Arial" panose="020B0604020202020204" pitchFamily="34" charset="0"/>
                <a:cs typeface="Arial" panose="020B0604020202020204" pitchFamily="34" charset="0"/>
              </a:rPr>
              <a:t> </a:t>
            </a:r>
            <a:r>
              <a:rPr sz="1583" b="1" spc="79" dirty="0">
                <a:solidFill>
                  <a:srgbClr val="231F20"/>
                </a:solidFill>
                <a:latin typeface="Arial" panose="020B0604020202020204" pitchFamily="34" charset="0"/>
                <a:cs typeface="Arial" panose="020B0604020202020204" pitchFamily="34" charset="0"/>
              </a:rPr>
              <a:t>of</a:t>
            </a:r>
            <a:r>
              <a:rPr sz="1583" b="1" spc="-50" dirty="0">
                <a:solidFill>
                  <a:srgbClr val="231F20"/>
                </a:solidFill>
                <a:latin typeface="Arial" panose="020B0604020202020204" pitchFamily="34" charset="0"/>
                <a:cs typeface="Arial" panose="020B0604020202020204" pitchFamily="34" charset="0"/>
              </a:rPr>
              <a:t> </a:t>
            </a:r>
            <a:r>
              <a:rPr sz="1583" b="1" spc="50" dirty="0">
                <a:solidFill>
                  <a:srgbClr val="231F20"/>
                </a:solidFill>
                <a:latin typeface="Arial" panose="020B0604020202020204" pitchFamily="34" charset="0"/>
                <a:cs typeface="Arial" panose="020B0604020202020204" pitchFamily="34" charset="0"/>
              </a:rPr>
              <a:t>vulnerability </a:t>
            </a:r>
            <a:r>
              <a:rPr sz="1583" b="1" spc="54" dirty="0">
                <a:solidFill>
                  <a:srgbClr val="231F20"/>
                </a:solidFill>
                <a:latin typeface="Arial" panose="020B0604020202020204" pitchFamily="34" charset="0"/>
                <a:cs typeface="Arial" panose="020B0604020202020204" pitchFamily="34" charset="0"/>
              </a:rPr>
              <a:t>to</a:t>
            </a:r>
            <a:r>
              <a:rPr sz="1583" b="1" spc="-8" dirty="0">
                <a:solidFill>
                  <a:srgbClr val="231F20"/>
                </a:solidFill>
                <a:latin typeface="Arial" panose="020B0604020202020204" pitchFamily="34" charset="0"/>
                <a:cs typeface="Arial" panose="020B0604020202020204" pitchFamily="34" charset="0"/>
              </a:rPr>
              <a:t> </a:t>
            </a:r>
            <a:r>
              <a:rPr sz="1583" b="1" spc="62" dirty="0">
                <a:solidFill>
                  <a:srgbClr val="231F20"/>
                </a:solidFill>
                <a:latin typeface="Arial" panose="020B0604020202020204" pitchFamily="34" charset="0"/>
                <a:cs typeface="Arial" panose="020B0604020202020204" pitchFamily="34" charset="0"/>
              </a:rPr>
              <a:t>water</a:t>
            </a:r>
            <a:r>
              <a:rPr sz="1583" b="1" spc="-8" dirty="0">
                <a:solidFill>
                  <a:srgbClr val="231F20"/>
                </a:solidFill>
                <a:latin typeface="Arial" panose="020B0604020202020204" pitchFamily="34" charset="0"/>
                <a:cs typeface="Arial" panose="020B0604020202020204" pitchFamily="34" charset="0"/>
              </a:rPr>
              <a:t> </a:t>
            </a:r>
            <a:r>
              <a:rPr sz="1583" b="1" spc="75" dirty="0">
                <a:solidFill>
                  <a:srgbClr val="231F20"/>
                </a:solidFill>
                <a:latin typeface="Arial" panose="020B0604020202020204" pitchFamily="34" charset="0"/>
                <a:cs typeface="Arial" panose="020B0604020202020204" pitchFamily="34" charset="0"/>
              </a:rPr>
              <a:t>scarcity.</a:t>
            </a:r>
            <a:endParaRPr sz="1583" dirty="0">
              <a:solidFill>
                <a:sysClr val="windowText" lastClr="000000"/>
              </a:solidFill>
              <a:latin typeface="Arial" panose="020B0604020202020204" pitchFamily="34" charset="0"/>
              <a:cs typeface="Arial" panose="020B0604020202020204" pitchFamily="34" charset="0"/>
            </a:endParaRPr>
          </a:p>
          <a:p>
            <a:pPr marL="285739" indent="-285739" defTabSz="761970">
              <a:spcBef>
                <a:spcPts val="1017"/>
              </a:spcBef>
              <a:buClrTx/>
              <a:buFont typeface="Arial"/>
              <a:buChar char="•"/>
            </a:pPr>
            <a:endParaRPr sz="1583" dirty="0">
              <a:solidFill>
                <a:sysClr val="windowText" lastClr="000000"/>
              </a:solidFill>
              <a:latin typeface="Arial" panose="020B0604020202020204" pitchFamily="34" charset="0"/>
              <a:cs typeface="Arial" panose="020B0604020202020204" pitchFamily="34" charset="0"/>
            </a:endParaRPr>
          </a:p>
          <a:p>
            <a:pPr marL="296321" marR="568302" indent="-285739" defTabSz="761970">
              <a:buClrTx/>
              <a:buFont typeface="Arial"/>
              <a:buChar char="•"/>
            </a:pPr>
            <a:r>
              <a:rPr sz="1583" b="1" dirty="0">
                <a:solidFill>
                  <a:srgbClr val="231F20"/>
                </a:solidFill>
                <a:latin typeface="Arial" panose="020B0604020202020204" pitchFamily="34" charset="0"/>
                <a:cs typeface="Arial" panose="020B0604020202020204" pitchFamily="34" charset="0"/>
              </a:rPr>
              <a:t>Water</a:t>
            </a:r>
            <a:r>
              <a:rPr sz="1583" b="1" spc="4" dirty="0">
                <a:solidFill>
                  <a:srgbClr val="231F20"/>
                </a:solidFill>
                <a:latin typeface="Arial" panose="020B0604020202020204" pitchFamily="34" charset="0"/>
                <a:cs typeface="Arial" panose="020B0604020202020204" pitchFamily="34" charset="0"/>
              </a:rPr>
              <a:t> </a:t>
            </a:r>
            <a:r>
              <a:rPr sz="1583" b="1" spc="83" dirty="0">
                <a:solidFill>
                  <a:srgbClr val="231F20"/>
                </a:solidFill>
                <a:latin typeface="Arial" panose="020B0604020202020204" pitchFamily="34" charset="0"/>
                <a:cs typeface="Arial" panose="020B0604020202020204" pitchFamily="34" charset="0"/>
              </a:rPr>
              <a:t>supply</a:t>
            </a:r>
            <a:r>
              <a:rPr sz="1583" b="1" spc="-17" dirty="0">
                <a:solidFill>
                  <a:srgbClr val="231F20"/>
                </a:solidFill>
                <a:latin typeface="Arial" panose="020B0604020202020204" pitchFamily="34" charset="0"/>
                <a:cs typeface="Arial" panose="020B0604020202020204" pitchFamily="34" charset="0"/>
              </a:rPr>
              <a:t> </a:t>
            </a:r>
            <a:r>
              <a:rPr sz="1583" b="1" spc="87" dirty="0">
                <a:solidFill>
                  <a:srgbClr val="231F20"/>
                </a:solidFill>
                <a:latin typeface="Arial" panose="020B0604020202020204" pitchFamily="34" charset="0"/>
                <a:cs typeface="Arial" panose="020B0604020202020204" pitchFamily="34" charset="0"/>
              </a:rPr>
              <a:t>and</a:t>
            </a:r>
            <a:r>
              <a:rPr sz="1583" b="1" spc="25" dirty="0">
                <a:solidFill>
                  <a:srgbClr val="231F20"/>
                </a:solidFill>
                <a:latin typeface="Arial" panose="020B0604020202020204" pitchFamily="34" charset="0"/>
                <a:cs typeface="Arial" panose="020B0604020202020204" pitchFamily="34" charset="0"/>
              </a:rPr>
              <a:t> </a:t>
            </a:r>
            <a:r>
              <a:rPr sz="1583" b="1" spc="87" dirty="0">
                <a:solidFill>
                  <a:srgbClr val="231F20"/>
                </a:solidFill>
                <a:latin typeface="Arial" panose="020B0604020202020204" pitchFamily="34" charset="0"/>
                <a:cs typeface="Arial" panose="020B0604020202020204" pitchFamily="34" charset="0"/>
              </a:rPr>
              <a:t>demand</a:t>
            </a:r>
            <a:r>
              <a:rPr sz="1583" b="1" spc="21" dirty="0">
                <a:solidFill>
                  <a:srgbClr val="231F20"/>
                </a:solidFill>
                <a:latin typeface="Arial" panose="020B0604020202020204" pitchFamily="34" charset="0"/>
                <a:cs typeface="Arial" panose="020B0604020202020204" pitchFamily="34" charset="0"/>
              </a:rPr>
              <a:t> </a:t>
            </a:r>
            <a:r>
              <a:rPr sz="1583" b="1" spc="142" dirty="0">
                <a:solidFill>
                  <a:srgbClr val="231F20"/>
                </a:solidFill>
                <a:latin typeface="Arial" panose="020B0604020202020204" pitchFamily="34" charset="0"/>
                <a:cs typeface="Arial" panose="020B0604020202020204" pitchFamily="34" charset="0"/>
              </a:rPr>
              <a:t>gaps</a:t>
            </a:r>
            <a:r>
              <a:rPr sz="1583" b="1" spc="21" dirty="0">
                <a:solidFill>
                  <a:srgbClr val="231F20"/>
                </a:solidFill>
                <a:latin typeface="Arial" panose="020B0604020202020204" pitchFamily="34" charset="0"/>
                <a:cs typeface="Arial" panose="020B0604020202020204" pitchFamily="34" charset="0"/>
              </a:rPr>
              <a:t> </a:t>
            </a:r>
            <a:r>
              <a:rPr sz="1583" b="1" spc="67" dirty="0">
                <a:solidFill>
                  <a:srgbClr val="231F20"/>
                </a:solidFill>
                <a:latin typeface="Arial" panose="020B0604020202020204" pitchFamily="34" charset="0"/>
                <a:cs typeface="Arial" panose="020B0604020202020204" pitchFamily="34" charset="0"/>
              </a:rPr>
              <a:t>already</a:t>
            </a:r>
            <a:r>
              <a:rPr sz="1583" b="1" spc="-12" dirty="0">
                <a:solidFill>
                  <a:srgbClr val="231F20"/>
                </a:solidFill>
                <a:latin typeface="Arial" panose="020B0604020202020204" pitchFamily="34" charset="0"/>
                <a:cs typeface="Arial" panose="020B0604020202020204" pitchFamily="34" charset="0"/>
              </a:rPr>
              <a:t> </a:t>
            </a:r>
            <a:r>
              <a:rPr sz="1583" b="1" spc="79" dirty="0">
                <a:solidFill>
                  <a:srgbClr val="231F20"/>
                </a:solidFill>
                <a:latin typeface="Arial" panose="020B0604020202020204" pitchFamily="34" charset="0"/>
                <a:cs typeface="Arial" panose="020B0604020202020204" pitchFamily="34" charset="0"/>
              </a:rPr>
              <a:t>exist</a:t>
            </a:r>
            <a:r>
              <a:rPr sz="1583" b="1" spc="21" dirty="0">
                <a:solidFill>
                  <a:srgbClr val="231F20"/>
                </a:solidFill>
                <a:latin typeface="Arial" panose="020B0604020202020204" pitchFamily="34" charset="0"/>
                <a:cs typeface="Arial" panose="020B0604020202020204" pitchFamily="34" charset="0"/>
              </a:rPr>
              <a:t> </a:t>
            </a:r>
            <a:r>
              <a:rPr sz="1583" b="1" spc="87" dirty="0">
                <a:solidFill>
                  <a:srgbClr val="231F20"/>
                </a:solidFill>
                <a:latin typeface="Arial" panose="020B0604020202020204" pitchFamily="34" charset="0"/>
                <a:cs typeface="Arial" panose="020B0604020202020204" pitchFamily="34" charset="0"/>
              </a:rPr>
              <a:t>and</a:t>
            </a:r>
            <a:r>
              <a:rPr sz="1583" b="1" spc="25" dirty="0">
                <a:solidFill>
                  <a:srgbClr val="231F20"/>
                </a:solidFill>
                <a:latin typeface="Arial" panose="020B0604020202020204" pitchFamily="34" charset="0"/>
                <a:cs typeface="Arial" panose="020B0604020202020204" pitchFamily="34" charset="0"/>
              </a:rPr>
              <a:t> </a:t>
            </a:r>
            <a:r>
              <a:rPr sz="1583" b="1" spc="54" dirty="0">
                <a:solidFill>
                  <a:srgbClr val="231F20"/>
                </a:solidFill>
                <a:latin typeface="Arial" panose="020B0604020202020204" pitchFamily="34" charset="0"/>
                <a:cs typeface="Arial" panose="020B0604020202020204" pitchFamily="34" charset="0"/>
              </a:rPr>
              <a:t>are </a:t>
            </a:r>
            <a:r>
              <a:rPr sz="1583" b="1" spc="100" dirty="0">
                <a:solidFill>
                  <a:srgbClr val="231F20"/>
                </a:solidFill>
                <a:latin typeface="Arial" panose="020B0604020202020204" pitchFamily="34" charset="0"/>
                <a:cs typeface="Arial" panose="020B0604020202020204" pitchFamily="34" charset="0"/>
              </a:rPr>
              <a:t>forecasted</a:t>
            </a:r>
            <a:r>
              <a:rPr sz="1583" b="1" spc="4" dirty="0">
                <a:solidFill>
                  <a:srgbClr val="231F20"/>
                </a:solidFill>
                <a:latin typeface="Arial" panose="020B0604020202020204" pitchFamily="34" charset="0"/>
                <a:cs typeface="Arial" panose="020B0604020202020204" pitchFamily="34" charset="0"/>
              </a:rPr>
              <a:t> </a:t>
            </a:r>
            <a:r>
              <a:rPr sz="1583" b="1" spc="54" dirty="0">
                <a:solidFill>
                  <a:srgbClr val="231F20"/>
                </a:solidFill>
                <a:latin typeface="Arial" panose="020B0604020202020204" pitchFamily="34" charset="0"/>
                <a:cs typeface="Arial" panose="020B0604020202020204" pitchFamily="34" charset="0"/>
              </a:rPr>
              <a:t>to</a:t>
            </a:r>
            <a:r>
              <a:rPr sz="1583" b="1" spc="8" dirty="0">
                <a:solidFill>
                  <a:srgbClr val="231F20"/>
                </a:solidFill>
                <a:latin typeface="Arial" panose="020B0604020202020204" pitchFamily="34" charset="0"/>
                <a:cs typeface="Arial" panose="020B0604020202020204" pitchFamily="34" charset="0"/>
              </a:rPr>
              <a:t> </a:t>
            </a:r>
            <a:r>
              <a:rPr sz="1583" b="1" spc="71" dirty="0">
                <a:solidFill>
                  <a:srgbClr val="231F20"/>
                </a:solidFill>
                <a:latin typeface="Arial" panose="020B0604020202020204" pitchFamily="34" charset="0"/>
                <a:cs typeface="Arial" panose="020B0604020202020204" pitchFamily="34" charset="0"/>
              </a:rPr>
              <a:t>increase.</a:t>
            </a:r>
            <a:br>
              <a:rPr lang="en-US" sz="1583" b="1" spc="71" dirty="0">
                <a:solidFill>
                  <a:srgbClr val="231F20"/>
                </a:solidFill>
                <a:latin typeface="Arial" panose="020B0604020202020204" pitchFamily="34" charset="0"/>
                <a:cs typeface="Arial" panose="020B0604020202020204" pitchFamily="34" charset="0"/>
              </a:rPr>
            </a:br>
            <a:endParaRPr lang="en-US" sz="1583" b="1" spc="71" dirty="0">
              <a:solidFill>
                <a:srgbClr val="231F20"/>
              </a:solidFill>
              <a:latin typeface="Arial" panose="020B0604020202020204" pitchFamily="34" charset="0"/>
              <a:ea typeface="Calibri"/>
              <a:cs typeface="Arial" panose="020B0604020202020204" pitchFamily="34" charset="0"/>
            </a:endParaRPr>
          </a:p>
          <a:p>
            <a:pPr marL="296321" marR="568302" indent="-285739" defTabSz="761970">
              <a:buClrTx/>
              <a:buFont typeface="Arial"/>
              <a:buChar char="•"/>
            </a:pPr>
            <a:r>
              <a:rPr lang="en-US" sz="1583" b="1" spc="71" dirty="0">
                <a:solidFill>
                  <a:srgbClr val="231F20"/>
                </a:solidFill>
                <a:latin typeface="Arial" panose="020B0604020202020204" pitchFamily="34" charset="0"/>
                <a:ea typeface="Calibri"/>
                <a:cs typeface="Arial" panose="020B0604020202020204" pitchFamily="34" charset="0"/>
              </a:rPr>
              <a:t>Increasing water supply often involves the transfer of water, which has significant costs and impacts to communities in other parts of the state, to industries such as agriculture, and to ecosystems and recreational economies.</a:t>
            </a:r>
            <a:br>
              <a:rPr lang="en-US" sz="1583" b="1" spc="71" dirty="0">
                <a:solidFill>
                  <a:srgbClr val="231F20"/>
                </a:solidFill>
                <a:latin typeface="Arial" panose="020B0604020202020204" pitchFamily="34" charset="0"/>
                <a:ea typeface="Calibri"/>
                <a:cs typeface="Arial" panose="020B0604020202020204" pitchFamily="34" charset="0"/>
              </a:rPr>
            </a:br>
            <a:endParaRPr lang="en-US" sz="1583" dirty="0">
              <a:latin typeface="Arial" panose="020B0604020202020204" pitchFamily="34" charset="0"/>
              <a:ea typeface="Calibri"/>
              <a:cs typeface="Arial" panose="020B0604020202020204" pitchFamily="34" charset="0"/>
            </a:endParaRPr>
          </a:p>
          <a:p>
            <a:pPr marL="296321" marR="475173" indent="-285739" defTabSz="761970">
              <a:buClrTx/>
              <a:buFont typeface="Arial"/>
              <a:buChar char="•"/>
            </a:pPr>
            <a:r>
              <a:rPr sz="1583" b="1" spc="71" dirty="0">
                <a:solidFill>
                  <a:srgbClr val="231F20"/>
                </a:solidFill>
                <a:latin typeface="Arial" panose="020B0604020202020204" pitchFamily="34" charset="0"/>
                <a:cs typeface="Arial" panose="020B0604020202020204" pitchFamily="34" charset="0"/>
              </a:rPr>
              <a:t>Planning</a:t>
            </a:r>
            <a:r>
              <a:rPr sz="1583" b="1" spc="12" dirty="0">
                <a:solidFill>
                  <a:srgbClr val="231F20"/>
                </a:solidFill>
                <a:latin typeface="Arial" panose="020B0604020202020204" pitchFamily="34" charset="0"/>
                <a:cs typeface="Arial" panose="020B0604020202020204" pitchFamily="34" charset="0"/>
              </a:rPr>
              <a:t> </a:t>
            </a:r>
            <a:r>
              <a:rPr sz="1583" b="1" spc="67" dirty="0">
                <a:solidFill>
                  <a:srgbClr val="231F20"/>
                </a:solidFill>
                <a:latin typeface="Arial" panose="020B0604020202020204" pitchFamily="34" charset="0"/>
                <a:cs typeface="Arial" panose="020B0604020202020204" pitchFamily="34" charset="0"/>
              </a:rPr>
              <a:t>for</a:t>
            </a:r>
            <a:r>
              <a:rPr sz="1583" b="1" dirty="0">
                <a:solidFill>
                  <a:srgbClr val="231F20"/>
                </a:solidFill>
                <a:latin typeface="Arial" panose="020B0604020202020204" pitchFamily="34" charset="0"/>
                <a:cs typeface="Arial" panose="020B0604020202020204" pitchFamily="34" charset="0"/>
              </a:rPr>
              <a:t> </a:t>
            </a:r>
            <a:r>
              <a:rPr sz="1583" b="1" spc="71" dirty="0">
                <a:solidFill>
                  <a:srgbClr val="231F20"/>
                </a:solidFill>
                <a:latin typeface="Arial" panose="020B0604020202020204" pitchFamily="34" charset="0"/>
                <a:cs typeface="Arial" panose="020B0604020202020204" pitchFamily="34" charset="0"/>
              </a:rPr>
              <a:t>more</a:t>
            </a:r>
            <a:r>
              <a:rPr sz="1583" b="1" spc="17" dirty="0">
                <a:solidFill>
                  <a:srgbClr val="231F20"/>
                </a:solidFill>
                <a:latin typeface="Arial" panose="020B0604020202020204" pitchFamily="34" charset="0"/>
                <a:cs typeface="Arial" panose="020B0604020202020204" pitchFamily="34" charset="0"/>
              </a:rPr>
              <a:t> </a:t>
            </a:r>
            <a:r>
              <a:rPr sz="1583" b="1" spc="67" dirty="0">
                <a:solidFill>
                  <a:srgbClr val="231F20"/>
                </a:solidFill>
                <a:latin typeface="Arial" panose="020B0604020202020204" pitchFamily="34" charset="0"/>
                <a:cs typeface="Arial" panose="020B0604020202020204" pitchFamily="34" charset="0"/>
              </a:rPr>
              <a:t>resilient</a:t>
            </a:r>
            <a:r>
              <a:rPr sz="1583" b="1" spc="-4" dirty="0">
                <a:solidFill>
                  <a:srgbClr val="231F20"/>
                </a:solidFill>
                <a:latin typeface="Arial" panose="020B0604020202020204" pitchFamily="34" charset="0"/>
                <a:cs typeface="Arial" panose="020B0604020202020204" pitchFamily="34" charset="0"/>
              </a:rPr>
              <a:t> </a:t>
            </a:r>
            <a:r>
              <a:rPr sz="1583" b="1" spc="62" dirty="0">
                <a:solidFill>
                  <a:srgbClr val="231F20"/>
                </a:solidFill>
                <a:latin typeface="Arial" panose="020B0604020202020204" pitchFamily="34" charset="0"/>
                <a:cs typeface="Arial" panose="020B0604020202020204" pitchFamily="34" charset="0"/>
              </a:rPr>
              <a:t>water</a:t>
            </a:r>
            <a:r>
              <a:rPr sz="1583" b="1" dirty="0">
                <a:solidFill>
                  <a:srgbClr val="231F20"/>
                </a:solidFill>
                <a:latin typeface="Arial" panose="020B0604020202020204" pitchFamily="34" charset="0"/>
                <a:cs typeface="Arial" panose="020B0604020202020204" pitchFamily="34" charset="0"/>
              </a:rPr>
              <a:t> </a:t>
            </a:r>
            <a:r>
              <a:rPr sz="1583" b="1" spc="83" dirty="0">
                <a:solidFill>
                  <a:srgbClr val="231F20"/>
                </a:solidFill>
                <a:latin typeface="Arial" panose="020B0604020202020204" pitchFamily="34" charset="0"/>
                <a:cs typeface="Arial" panose="020B0604020202020204" pitchFamily="34" charset="0"/>
              </a:rPr>
              <a:t>supply</a:t>
            </a:r>
            <a:r>
              <a:rPr lang="en-US" sz="1583" b="1" spc="83" dirty="0">
                <a:solidFill>
                  <a:srgbClr val="231F20"/>
                </a:solidFill>
                <a:latin typeface="Arial" panose="020B0604020202020204" pitchFamily="34" charset="0"/>
                <a:cs typeface="Arial" panose="020B0604020202020204" pitchFamily="34" charset="0"/>
              </a:rPr>
              <a:t>, while often occurs locally,</a:t>
            </a:r>
            <a:r>
              <a:rPr lang="en-US" sz="1583" b="1" spc="-21" dirty="0">
                <a:solidFill>
                  <a:srgbClr val="231F20"/>
                </a:solidFill>
                <a:latin typeface="Arial" panose="020B0604020202020204" pitchFamily="34" charset="0"/>
                <a:cs typeface="Arial" panose="020B0604020202020204" pitchFamily="34" charset="0"/>
              </a:rPr>
              <a:t> </a:t>
            </a:r>
            <a:r>
              <a:rPr sz="1583" b="1" spc="95" dirty="0">
                <a:solidFill>
                  <a:srgbClr val="231F20"/>
                </a:solidFill>
                <a:latin typeface="Arial" panose="020B0604020202020204" pitchFamily="34" charset="0"/>
                <a:cs typeface="Arial" panose="020B0604020202020204" pitchFamily="34" charset="0"/>
              </a:rPr>
              <a:t>is</a:t>
            </a:r>
            <a:r>
              <a:rPr sz="1583" b="1" spc="17" dirty="0">
                <a:solidFill>
                  <a:srgbClr val="231F20"/>
                </a:solidFill>
                <a:latin typeface="Arial" panose="020B0604020202020204" pitchFamily="34" charset="0"/>
                <a:cs typeface="Arial" panose="020B0604020202020204" pitchFamily="34" charset="0"/>
              </a:rPr>
              <a:t> </a:t>
            </a:r>
            <a:r>
              <a:rPr sz="1583" b="1" spc="83" dirty="0">
                <a:solidFill>
                  <a:srgbClr val="231F20"/>
                </a:solidFill>
                <a:latin typeface="Arial" panose="020B0604020202020204" pitchFamily="34" charset="0"/>
                <a:cs typeface="Arial" panose="020B0604020202020204" pitchFamily="34" charset="0"/>
              </a:rPr>
              <a:t>a</a:t>
            </a:r>
            <a:r>
              <a:rPr sz="1583" b="1" spc="17" dirty="0">
                <a:solidFill>
                  <a:srgbClr val="231F20"/>
                </a:solidFill>
                <a:latin typeface="Arial" panose="020B0604020202020204" pitchFamily="34" charset="0"/>
                <a:cs typeface="Arial" panose="020B0604020202020204" pitchFamily="34" charset="0"/>
              </a:rPr>
              <a:t> </a:t>
            </a:r>
            <a:r>
              <a:rPr sz="1583" b="1" spc="71" dirty="0">
                <a:solidFill>
                  <a:srgbClr val="231F20"/>
                </a:solidFill>
                <a:latin typeface="Arial" panose="020B0604020202020204" pitchFamily="34" charset="0"/>
                <a:cs typeface="Arial" panose="020B0604020202020204" pitchFamily="34" charset="0"/>
              </a:rPr>
              <a:t>matter</a:t>
            </a:r>
            <a:r>
              <a:rPr sz="1583" b="1" spc="-4" dirty="0">
                <a:solidFill>
                  <a:srgbClr val="231F20"/>
                </a:solidFill>
                <a:latin typeface="Arial" panose="020B0604020202020204" pitchFamily="34" charset="0"/>
                <a:cs typeface="Arial" panose="020B0604020202020204" pitchFamily="34" charset="0"/>
              </a:rPr>
              <a:t> </a:t>
            </a:r>
            <a:r>
              <a:rPr sz="1583" b="1" spc="58" dirty="0">
                <a:solidFill>
                  <a:srgbClr val="231F20"/>
                </a:solidFill>
                <a:latin typeface="Arial" panose="020B0604020202020204" pitchFamily="34" charset="0"/>
                <a:cs typeface="Arial" panose="020B0604020202020204" pitchFamily="34" charset="0"/>
              </a:rPr>
              <a:t>of </a:t>
            </a:r>
            <a:r>
              <a:rPr sz="1583" b="1" spc="79" dirty="0">
                <a:solidFill>
                  <a:srgbClr val="231F20"/>
                </a:solidFill>
                <a:latin typeface="Arial" panose="020B0604020202020204" pitchFamily="34" charset="0"/>
                <a:cs typeface="Arial" panose="020B0604020202020204" pitchFamily="34" charset="0"/>
              </a:rPr>
              <a:t>regional</a:t>
            </a:r>
            <a:r>
              <a:rPr lang="en-US" sz="1583" b="1" spc="79" dirty="0">
                <a:solidFill>
                  <a:srgbClr val="231F20"/>
                </a:solidFill>
                <a:latin typeface="Arial" panose="020B0604020202020204" pitchFamily="34" charset="0"/>
                <a:cs typeface="Arial" panose="020B0604020202020204" pitchFamily="34" charset="0"/>
              </a:rPr>
              <a:t>, state,</a:t>
            </a:r>
            <a:r>
              <a:rPr lang="en-US" sz="1583" b="1" spc="12" dirty="0">
                <a:solidFill>
                  <a:srgbClr val="231F20"/>
                </a:solidFill>
                <a:latin typeface="Arial" panose="020B0604020202020204" pitchFamily="34" charset="0"/>
                <a:cs typeface="Arial" panose="020B0604020202020204" pitchFamily="34" charset="0"/>
              </a:rPr>
              <a:t> </a:t>
            </a:r>
            <a:r>
              <a:rPr sz="1583" b="1" spc="87" dirty="0">
                <a:solidFill>
                  <a:srgbClr val="231F20"/>
                </a:solidFill>
                <a:latin typeface="Arial" panose="020B0604020202020204" pitchFamily="34" charset="0"/>
                <a:cs typeface="Arial" panose="020B0604020202020204" pitchFamily="34" charset="0"/>
              </a:rPr>
              <a:t>and</a:t>
            </a:r>
            <a:r>
              <a:rPr sz="1583" b="1" spc="17" dirty="0">
                <a:solidFill>
                  <a:srgbClr val="231F20"/>
                </a:solidFill>
                <a:latin typeface="Arial" panose="020B0604020202020204" pitchFamily="34" charset="0"/>
                <a:cs typeface="Arial" panose="020B0604020202020204" pitchFamily="34" charset="0"/>
              </a:rPr>
              <a:t> </a:t>
            </a:r>
            <a:r>
              <a:rPr sz="1583" b="1" spc="58" dirty="0">
                <a:solidFill>
                  <a:srgbClr val="231F20"/>
                </a:solidFill>
                <a:latin typeface="Arial" panose="020B0604020202020204" pitchFamily="34" charset="0"/>
                <a:cs typeface="Arial" panose="020B0604020202020204" pitchFamily="34" charset="0"/>
              </a:rPr>
              <a:t>national</a:t>
            </a:r>
            <a:r>
              <a:rPr sz="1583" b="1" spc="17" dirty="0">
                <a:solidFill>
                  <a:srgbClr val="231F20"/>
                </a:solidFill>
                <a:latin typeface="Arial" panose="020B0604020202020204" pitchFamily="34" charset="0"/>
                <a:cs typeface="Arial" panose="020B0604020202020204" pitchFamily="34" charset="0"/>
              </a:rPr>
              <a:t> </a:t>
            </a:r>
            <a:r>
              <a:rPr sz="1583" b="1" spc="50" dirty="0">
                <a:solidFill>
                  <a:srgbClr val="231F20"/>
                </a:solidFill>
                <a:latin typeface="Arial" panose="020B0604020202020204" pitchFamily="34" charset="0"/>
                <a:cs typeface="Arial" panose="020B0604020202020204" pitchFamily="34" charset="0"/>
              </a:rPr>
              <a:t>interest.</a:t>
            </a:r>
            <a:endParaRPr sz="1583" dirty="0">
              <a:solidFill>
                <a:sysClr val="windowText" lastClr="000000"/>
              </a:solidFill>
              <a:latin typeface="Arial" panose="020B0604020202020204" pitchFamily="34" charset="0"/>
              <a:cs typeface="Arial" panose="020B0604020202020204" pitchFamily="34" charset="0"/>
            </a:endParaRPr>
          </a:p>
        </p:txBody>
      </p:sp>
      <p:sp>
        <p:nvSpPr>
          <p:cNvPr id="8" name="object 8"/>
          <p:cNvSpPr txBox="1">
            <a:spLocks noGrp="1"/>
          </p:cNvSpPr>
          <p:nvPr>
            <p:ph type="title"/>
          </p:nvPr>
        </p:nvSpPr>
        <p:spPr>
          <a:xfrm>
            <a:off x="770011" y="545039"/>
            <a:ext cx="8619978" cy="523584"/>
          </a:xfrm>
          <a:prstGeom prst="rect">
            <a:avLst/>
          </a:prstGeom>
        </p:spPr>
        <p:txBody>
          <a:bodyPr vert="horz" wrap="square" lIns="0" tIns="10583" rIns="0" bIns="0" rtlCol="0">
            <a:spAutoFit/>
          </a:bodyPr>
          <a:lstStyle/>
          <a:p>
            <a:pPr marL="10583">
              <a:spcBef>
                <a:spcPts val="83"/>
              </a:spcBef>
            </a:pPr>
            <a:r>
              <a:rPr spc="50" dirty="0">
                <a:solidFill>
                  <a:srgbClr val="93A445"/>
                </a:solidFill>
                <a:latin typeface="Arial" panose="020B0604020202020204" pitchFamily="34" charset="0"/>
                <a:cs typeface="Arial" panose="020B0604020202020204" pitchFamily="34" charset="0"/>
              </a:rPr>
              <a:t>The</a:t>
            </a:r>
            <a:r>
              <a:rPr spc="12" dirty="0">
                <a:solidFill>
                  <a:srgbClr val="93A445"/>
                </a:solidFill>
                <a:latin typeface="Arial" panose="020B0604020202020204" pitchFamily="34" charset="0"/>
                <a:cs typeface="Arial" panose="020B0604020202020204" pitchFamily="34" charset="0"/>
              </a:rPr>
              <a:t> </a:t>
            </a:r>
            <a:r>
              <a:rPr spc="121" dirty="0">
                <a:solidFill>
                  <a:srgbClr val="93A445"/>
                </a:solidFill>
                <a:latin typeface="Arial" panose="020B0604020202020204" pitchFamily="34" charset="0"/>
                <a:cs typeface="Arial" panose="020B0604020202020204" pitchFamily="34" charset="0"/>
              </a:rPr>
              <a:t>Problem</a:t>
            </a:r>
          </a:p>
        </p:txBody>
      </p:sp>
      <p:pic>
        <p:nvPicPr>
          <p:cNvPr id="9" name="object 9"/>
          <p:cNvPicPr/>
          <p:nvPr/>
        </p:nvPicPr>
        <p:blipFill>
          <a:blip r:embed="rId3" cstate="print"/>
          <a:stretch>
            <a:fillRect/>
          </a:stretch>
        </p:blipFill>
        <p:spPr>
          <a:xfrm>
            <a:off x="924985" y="2504017"/>
            <a:ext cx="4603131" cy="3045883"/>
          </a:xfrm>
          <a:prstGeom prst="rect">
            <a:avLst/>
          </a:prstGeom>
        </p:spPr>
      </p:pic>
      <p:sp>
        <p:nvSpPr>
          <p:cNvPr id="10" name="object 10"/>
          <p:cNvSpPr txBox="1"/>
          <p:nvPr/>
        </p:nvSpPr>
        <p:spPr>
          <a:xfrm>
            <a:off x="934593" y="1247775"/>
            <a:ext cx="10886546" cy="885926"/>
          </a:xfrm>
          <a:prstGeom prst="rect">
            <a:avLst/>
          </a:prstGeom>
          <a:solidFill>
            <a:srgbClr val="93A445"/>
          </a:solidFill>
        </p:spPr>
        <p:txBody>
          <a:bodyPr vert="horz" wrap="square" lIns="0" tIns="77258" rIns="0" bIns="0" rtlCol="0">
            <a:spAutoFit/>
          </a:bodyPr>
          <a:lstStyle/>
          <a:p>
            <a:pPr marL="157685" marR="374635" defTabSz="761970">
              <a:spcBef>
                <a:spcPts val="608"/>
              </a:spcBef>
              <a:buClrTx/>
            </a:pPr>
            <a:r>
              <a:rPr sz="1750" b="1" dirty="0">
                <a:solidFill>
                  <a:srgbClr val="FFFFFF"/>
                </a:solidFill>
                <a:latin typeface="Arial" panose="020B0604020202020204" pitchFamily="34" charset="0"/>
                <a:cs typeface="Arial" panose="020B0604020202020204" pitchFamily="34" charset="0"/>
              </a:rPr>
              <a:t>Water</a:t>
            </a:r>
            <a:r>
              <a:rPr sz="1750" b="1" spc="-4" dirty="0">
                <a:solidFill>
                  <a:srgbClr val="FFFFFF"/>
                </a:solidFill>
                <a:latin typeface="Arial" panose="020B0604020202020204" pitchFamily="34" charset="0"/>
                <a:cs typeface="Arial" panose="020B0604020202020204" pitchFamily="34" charset="0"/>
              </a:rPr>
              <a:t> </a:t>
            </a:r>
            <a:r>
              <a:rPr sz="1750" b="1" spc="92" dirty="0">
                <a:solidFill>
                  <a:srgbClr val="FFFFFF"/>
                </a:solidFill>
                <a:latin typeface="Arial" panose="020B0604020202020204" pitchFamily="34" charset="0"/>
                <a:cs typeface="Arial" panose="020B0604020202020204" pitchFamily="34" charset="0"/>
              </a:rPr>
              <a:t>providers</a:t>
            </a:r>
            <a:r>
              <a:rPr sz="1750" b="1" spc="17"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and</a:t>
            </a:r>
            <a:r>
              <a:rPr sz="1750" b="1" spc="17" dirty="0">
                <a:solidFill>
                  <a:srgbClr val="FFFFFF"/>
                </a:solidFill>
                <a:latin typeface="Arial" panose="020B0604020202020204" pitchFamily="34" charset="0"/>
                <a:cs typeface="Arial" panose="020B0604020202020204" pitchFamily="34" charset="0"/>
              </a:rPr>
              <a:t> </a:t>
            </a:r>
            <a:r>
              <a:rPr sz="1750" b="1" spc="87" dirty="0">
                <a:solidFill>
                  <a:srgbClr val="FFFFFF"/>
                </a:solidFill>
                <a:latin typeface="Arial" panose="020B0604020202020204" pitchFamily="34" charset="0"/>
                <a:cs typeface="Arial" panose="020B0604020202020204" pitchFamily="34" charset="0"/>
              </a:rPr>
              <a:t>the</a:t>
            </a:r>
            <a:r>
              <a:rPr sz="1750" b="1" spc="17"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communities</a:t>
            </a:r>
            <a:r>
              <a:rPr sz="1750" b="1" spc="17" dirty="0">
                <a:solidFill>
                  <a:srgbClr val="FFFFFF"/>
                </a:solidFill>
                <a:latin typeface="Arial" panose="020B0604020202020204" pitchFamily="34" charset="0"/>
                <a:cs typeface="Arial" panose="020B0604020202020204" pitchFamily="34" charset="0"/>
              </a:rPr>
              <a:t> </a:t>
            </a:r>
            <a:r>
              <a:rPr sz="1750" b="1" spc="71" dirty="0">
                <a:solidFill>
                  <a:srgbClr val="FFFFFF"/>
                </a:solidFill>
                <a:latin typeface="Arial" panose="020B0604020202020204" pitchFamily="34" charset="0"/>
                <a:cs typeface="Arial" panose="020B0604020202020204" pitchFamily="34" charset="0"/>
              </a:rPr>
              <a:t>they</a:t>
            </a:r>
            <a:r>
              <a:rPr sz="1750" b="1" spc="-17"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serve</a:t>
            </a:r>
            <a:r>
              <a:rPr sz="1750" b="1" spc="17"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need</a:t>
            </a:r>
            <a:r>
              <a:rPr sz="1750" b="1" spc="12" dirty="0">
                <a:solidFill>
                  <a:srgbClr val="FFFFFF"/>
                </a:solidFill>
                <a:latin typeface="Arial" panose="020B0604020202020204" pitchFamily="34" charset="0"/>
                <a:cs typeface="Arial" panose="020B0604020202020204" pitchFamily="34" charset="0"/>
              </a:rPr>
              <a:t> </a:t>
            </a:r>
            <a:r>
              <a:rPr sz="1750" b="1" spc="67" dirty="0">
                <a:solidFill>
                  <a:srgbClr val="FFFFFF"/>
                </a:solidFill>
                <a:latin typeface="Arial" panose="020B0604020202020204" pitchFamily="34" charset="0"/>
                <a:cs typeface="Arial" panose="020B0604020202020204" pitchFamily="34" charset="0"/>
              </a:rPr>
              <a:t>to</a:t>
            </a:r>
            <a:r>
              <a:rPr sz="1750" b="1" spc="17"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start</a:t>
            </a:r>
            <a:r>
              <a:rPr sz="1750" b="1" dirty="0">
                <a:solidFill>
                  <a:srgbClr val="FFFFFF"/>
                </a:solidFill>
                <a:latin typeface="Arial" panose="020B0604020202020204" pitchFamily="34" charset="0"/>
                <a:cs typeface="Arial" panose="020B0604020202020204" pitchFamily="34" charset="0"/>
              </a:rPr>
              <a:t> </a:t>
            </a:r>
            <a:r>
              <a:rPr sz="1750" b="1" spc="92" dirty="0">
                <a:solidFill>
                  <a:srgbClr val="FFFFFF"/>
                </a:solidFill>
                <a:latin typeface="Arial" panose="020B0604020202020204" pitchFamily="34" charset="0"/>
                <a:cs typeface="Arial" panose="020B0604020202020204" pitchFamily="34" charset="0"/>
              </a:rPr>
              <a:t>working</a:t>
            </a:r>
            <a:r>
              <a:rPr sz="1750" b="1" spc="17" dirty="0">
                <a:solidFill>
                  <a:srgbClr val="FFFFFF"/>
                </a:solidFill>
                <a:latin typeface="Arial" panose="020B0604020202020204" pitchFamily="34" charset="0"/>
                <a:cs typeface="Arial" panose="020B0604020202020204" pitchFamily="34" charset="0"/>
              </a:rPr>
              <a:t> </a:t>
            </a:r>
            <a:r>
              <a:rPr sz="1750" b="1" spc="71" dirty="0">
                <a:solidFill>
                  <a:srgbClr val="FFFFFF"/>
                </a:solidFill>
                <a:latin typeface="Arial" panose="020B0604020202020204" pitchFamily="34" charset="0"/>
                <a:cs typeface="Arial" panose="020B0604020202020204" pitchFamily="34" charset="0"/>
              </a:rPr>
              <a:t>toward</a:t>
            </a:r>
            <a:r>
              <a:rPr sz="1750" b="1" spc="17" dirty="0">
                <a:solidFill>
                  <a:srgbClr val="FFFFFF"/>
                </a:solidFill>
                <a:latin typeface="Arial" panose="020B0604020202020204" pitchFamily="34" charset="0"/>
                <a:cs typeface="Arial" panose="020B0604020202020204" pitchFamily="34" charset="0"/>
              </a:rPr>
              <a:t> </a:t>
            </a:r>
            <a:r>
              <a:rPr sz="1750" b="1" spc="75" dirty="0">
                <a:solidFill>
                  <a:srgbClr val="FFFFFF"/>
                </a:solidFill>
                <a:latin typeface="Arial" panose="020B0604020202020204" pitchFamily="34" charset="0"/>
                <a:cs typeface="Arial" panose="020B0604020202020204" pitchFamily="34" charset="0"/>
              </a:rPr>
              <a:t>resilient</a:t>
            </a:r>
            <a:r>
              <a:rPr sz="1750" b="1" spc="17" dirty="0">
                <a:solidFill>
                  <a:srgbClr val="FFFFFF"/>
                </a:solidFill>
                <a:latin typeface="Arial" panose="020B0604020202020204" pitchFamily="34" charset="0"/>
                <a:cs typeface="Arial" panose="020B0604020202020204" pitchFamily="34" charset="0"/>
              </a:rPr>
              <a:t> </a:t>
            </a:r>
            <a:r>
              <a:rPr sz="1750" b="1" spc="104" dirty="0">
                <a:solidFill>
                  <a:srgbClr val="FFFFFF"/>
                </a:solidFill>
                <a:latin typeface="Arial" panose="020B0604020202020204" pitchFamily="34" charset="0"/>
                <a:cs typeface="Arial" panose="020B0604020202020204" pitchFamily="34" charset="0"/>
              </a:rPr>
              <a:t>models</a:t>
            </a:r>
            <a:r>
              <a:rPr sz="1750" b="1" spc="17" dirty="0">
                <a:solidFill>
                  <a:srgbClr val="FFFFFF"/>
                </a:solidFill>
                <a:latin typeface="Arial" panose="020B0604020202020204" pitchFamily="34" charset="0"/>
                <a:cs typeface="Arial" panose="020B0604020202020204" pitchFamily="34" charset="0"/>
              </a:rPr>
              <a:t> </a:t>
            </a:r>
            <a:r>
              <a:rPr sz="1750" b="1" spc="62" dirty="0">
                <a:solidFill>
                  <a:srgbClr val="FFFFFF"/>
                </a:solidFill>
                <a:latin typeface="Arial" panose="020B0604020202020204" pitchFamily="34" charset="0"/>
                <a:cs typeface="Arial" panose="020B0604020202020204" pitchFamily="34" charset="0"/>
              </a:rPr>
              <a:t>that </a:t>
            </a:r>
            <a:r>
              <a:rPr sz="1750" b="1" spc="95" dirty="0">
                <a:solidFill>
                  <a:srgbClr val="FFFFFF"/>
                </a:solidFill>
                <a:latin typeface="Arial" panose="020B0604020202020204" pitchFamily="34" charset="0"/>
                <a:cs typeface="Arial" panose="020B0604020202020204" pitchFamily="34" charset="0"/>
              </a:rPr>
              <a:t>align</a:t>
            </a:r>
            <a:r>
              <a:rPr sz="1750" b="1" spc="-4" dirty="0">
                <a:solidFill>
                  <a:srgbClr val="FFFFFF"/>
                </a:solidFill>
                <a:latin typeface="Arial" panose="020B0604020202020204" pitchFamily="34" charset="0"/>
                <a:cs typeface="Arial" panose="020B0604020202020204" pitchFamily="34" charset="0"/>
              </a:rPr>
              <a:t> </a:t>
            </a:r>
            <a:r>
              <a:rPr sz="1750" b="1" spc="54" dirty="0">
                <a:solidFill>
                  <a:srgbClr val="FFFFFF"/>
                </a:solidFill>
                <a:latin typeface="Arial" panose="020B0604020202020204" pitchFamily="34" charset="0"/>
                <a:cs typeface="Arial" panose="020B0604020202020204" pitchFamily="34" charset="0"/>
              </a:rPr>
              <a:t>with</a:t>
            </a:r>
            <a:r>
              <a:rPr sz="1750" b="1" spc="-21" dirty="0">
                <a:solidFill>
                  <a:srgbClr val="FFFFFF"/>
                </a:solidFill>
                <a:latin typeface="Arial" panose="020B0604020202020204" pitchFamily="34" charset="0"/>
                <a:cs typeface="Arial" panose="020B0604020202020204" pitchFamily="34" charset="0"/>
              </a:rPr>
              <a:t> </a:t>
            </a:r>
            <a:r>
              <a:rPr sz="1750" b="1" spc="87" dirty="0">
                <a:solidFill>
                  <a:srgbClr val="FFFFFF"/>
                </a:solidFill>
                <a:latin typeface="Arial" panose="020B0604020202020204" pitchFamily="34" charset="0"/>
                <a:cs typeface="Arial" panose="020B0604020202020204" pitchFamily="34" charset="0"/>
              </a:rPr>
              <a:t>values</a:t>
            </a:r>
            <a:r>
              <a:rPr sz="1750" b="1" spc="12" dirty="0">
                <a:solidFill>
                  <a:srgbClr val="FFFFFF"/>
                </a:solidFill>
                <a:latin typeface="Arial" panose="020B0604020202020204" pitchFamily="34" charset="0"/>
                <a:cs typeface="Arial" panose="020B0604020202020204" pitchFamily="34" charset="0"/>
              </a:rPr>
              <a:t> </a:t>
            </a:r>
            <a:r>
              <a:rPr sz="1750" b="1" spc="100" dirty="0">
                <a:solidFill>
                  <a:srgbClr val="FFFFFF"/>
                </a:solidFill>
                <a:latin typeface="Arial" panose="020B0604020202020204" pitchFamily="34" charset="0"/>
                <a:cs typeface="Arial" panose="020B0604020202020204" pitchFamily="34" charset="0"/>
              </a:rPr>
              <a:t>and</a:t>
            </a:r>
            <a:r>
              <a:rPr sz="1750" b="1" spc="17" dirty="0">
                <a:solidFill>
                  <a:srgbClr val="FFFFFF"/>
                </a:solidFill>
                <a:latin typeface="Arial" panose="020B0604020202020204" pitchFamily="34" charset="0"/>
                <a:cs typeface="Arial" panose="020B0604020202020204" pitchFamily="34" charset="0"/>
              </a:rPr>
              <a:t> </a:t>
            </a:r>
            <a:r>
              <a:rPr sz="1750" b="1" spc="79" dirty="0">
                <a:solidFill>
                  <a:srgbClr val="FFFFFF"/>
                </a:solidFill>
                <a:latin typeface="Arial" panose="020B0604020202020204" pitchFamily="34" charset="0"/>
                <a:cs typeface="Arial" panose="020B0604020202020204" pitchFamily="34" charset="0"/>
              </a:rPr>
              <a:t>priorities</a:t>
            </a:r>
            <a:r>
              <a:rPr sz="1750" b="1" spc="12" dirty="0">
                <a:solidFill>
                  <a:srgbClr val="FFFFFF"/>
                </a:solidFill>
                <a:latin typeface="Arial" panose="020B0604020202020204" pitchFamily="34" charset="0"/>
                <a:cs typeface="Arial" panose="020B0604020202020204" pitchFamily="34" charset="0"/>
              </a:rPr>
              <a:t> </a:t>
            </a:r>
            <a:r>
              <a:rPr sz="1750" b="1" spc="83" dirty="0">
                <a:solidFill>
                  <a:srgbClr val="FFFFFF"/>
                </a:solidFill>
                <a:latin typeface="Arial" panose="020B0604020202020204" pitchFamily="34" charset="0"/>
                <a:cs typeface="Arial" panose="020B0604020202020204" pitchFamily="34" charset="0"/>
              </a:rPr>
              <a:t>unique</a:t>
            </a:r>
            <a:r>
              <a:rPr sz="1750" b="1" spc="12" dirty="0">
                <a:solidFill>
                  <a:srgbClr val="FFFFFF"/>
                </a:solidFill>
                <a:latin typeface="Arial" panose="020B0604020202020204" pitchFamily="34" charset="0"/>
                <a:cs typeface="Arial" panose="020B0604020202020204" pitchFamily="34" charset="0"/>
              </a:rPr>
              <a:t> </a:t>
            </a:r>
            <a:r>
              <a:rPr sz="1750" b="1" spc="67" dirty="0">
                <a:solidFill>
                  <a:srgbClr val="FFFFFF"/>
                </a:solidFill>
                <a:latin typeface="Arial" panose="020B0604020202020204" pitchFamily="34" charset="0"/>
                <a:cs typeface="Arial" panose="020B0604020202020204" pitchFamily="34" charset="0"/>
              </a:rPr>
              <a:t>to</a:t>
            </a:r>
            <a:r>
              <a:rPr sz="1750" b="1" spc="17" dirty="0">
                <a:solidFill>
                  <a:srgbClr val="FFFFFF"/>
                </a:solidFill>
                <a:latin typeface="Arial" panose="020B0604020202020204" pitchFamily="34" charset="0"/>
                <a:cs typeface="Arial" panose="020B0604020202020204" pitchFamily="34" charset="0"/>
              </a:rPr>
              <a:t> </a:t>
            </a:r>
            <a:r>
              <a:rPr sz="1750" b="1" spc="83" dirty="0">
                <a:solidFill>
                  <a:srgbClr val="FFFFFF"/>
                </a:solidFill>
                <a:latin typeface="Arial" panose="020B0604020202020204" pitchFamily="34" charset="0"/>
                <a:cs typeface="Arial" panose="020B0604020202020204" pitchFamily="34" charset="0"/>
              </a:rPr>
              <a:t>them</a:t>
            </a:r>
            <a:r>
              <a:rPr sz="1750" b="1" spc="-4" dirty="0">
                <a:solidFill>
                  <a:srgbClr val="FFFFFF"/>
                </a:solidFill>
                <a:latin typeface="Arial" panose="020B0604020202020204" pitchFamily="34" charset="0"/>
                <a:cs typeface="Arial" panose="020B0604020202020204" pitchFamily="34" charset="0"/>
              </a:rPr>
              <a:t> </a:t>
            </a:r>
            <a:r>
              <a:rPr sz="1750" b="1" spc="54" dirty="0">
                <a:solidFill>
                  <a:srgbClr val="FFFFFF"/>
                </a:solidFill>
                <a:latin typeface="Arial" panose="020B0604020202020204" pitchFamily="34" charset="0"/>
                <a:cs typeface="Arial" panose="020B0604020202020204" pitchFamily="34" charset="0"/>
              </a:rPr>
              <a:t>while</a:t>
            </a:r>
            <a:r>
              <a:rPr sz="1750" b="1" spc="12" dirty="0">
                <a:solidFill>
                  <a:srgbClr val="FFFFFF"/>
                </a:solidFill>
                <a:latin typeface="Arial" panose="020B0604020202020204" pitchFamily="34" charset="0"/>
                <a:cs typeface="Arial" panose="020B0604020202020204" pitchFamily="34" charset="0"/>
              </a:rPr>
              <a:t> </a:t>
            </a:r>
            <a:r>
              <a:rPr sz="1750" b="1" spc="108" dirty="0">
                <a:solidFill>
                  <a:srgbClr val="FFFFFF"/>
                </a:solidFill>
                <a:latin typeface="Arial" panose="020B0604020202020204" pitchFamily="34" charset="0"/>
                <a:cs typeface="Arial" panose="020B0604020202020204" pitchFamily="34" charset="0"/>
              </a:rPr>
              <a:t>supporting</a:t>
            </a:r>
            <a:r>
              <a:rPr sz="1750" b="1" spc="12" dirty="0">
                <a:solidFill>
                  <a:srgbClr val="FFFFFF"/>
                </a:solidFill>
                <a:latin typeface="Arial" panose="020B0604020202020204" pitchFamily="34" charset="0"/>
                <a:cs typeface="Arial" panose="020B0604020202020204" pitchFamily="34" charset="0"/>
              </a:rPr>
              <a:t> </a:t>
            </a:r>
            <a:r>
              <a:rPr sz="1750" b="1" spc="92" dirty="0">
                <a:solidFill>
                  <a:srgbClr val="FFFFFF"/>
                </a:solidFill>
                <a:latin typeface="Arial" panose="020B0604020202020204" pitchFamily="34" charset="0"/>
                <a:cs typeface="Arial" panose="020B0604020202020204" pitchFamily="34" charset="0"/>
              </a:rPr>
              <a:t>a</a:t>
            </a:r>
            <a:r>
              <a:rPr sz="1750" b="1" spc="17" dirty="0">
                <a:solidFill>
                  <a:srgbClr val="FFFFFF"/>
                </a:solidFill>
                <a:latin typeface="Arial" panose="020B0604020202020204" pitchFamily="34" charset="0"/>
                <a:cs typeface="Arial" panose="020B0604020202020204" pitchFamily="34" charset="0"/>
              </a:rPr>
              <a:t> </a:t>
            </a:r>
            <a:r>
              <a:rPr sz="1750" b="1" spc="95" dirty="0">
                <a:solidFill>
                  <a:srgbClr val="FFFFFF"/>
                </a:solidFill>
                <a:latin typeface="Arial" panose="020B0604020202020204" pitchFamily="34" charset="0"/>
                <a:cs typeface="Arial" panose="020B0604020202020204" pitchFamily="34" charset="0"/>
              </a:rPr>
              <a:t>sustainable</a:t>
            </a:r>
            <a:r>
              <a:rPr sz="1750" b="1" spc="12" dirty="0">
                <a:solidFill>
                  <a:srgbClr val="FFFFFF"/>
                </a:solidFill>
                <a:latin typeface="Arial" panose="020B0604020202020204" pitchFamily="34" charset="0"/>
                <a:cs typeface="Arial" panose="020B0604020202020204" pitchFamily="34" charset="0"/>
              </a:rPr>
              <a:t> </a:t>
            </a:r>
            <a:r>
              <a:rPr sz="1750" b="1" spc="83" dirty="0">
                <a:solidFill>
                  <a:srgbClr val="FFFFFF"/>
                </a:solidFill>
                <a:latin typeface="Arial" panose="020B0604020202020204" pitchFamily="34" charset="0"/>
                <a:cs typeface="Arial" panose="020B0604020202020204" pitchFamily="34" charset="0"/>
              </a:rPr>
              <a:t>regional</a:t>
            </a:r>
            <a:r>
              <a:rPr sz="1750" b="1" spc="-4" dirty="0">
                <a:solidFill>
                  <a:srgbClr val="FFFFFF"/>
                </a:solidFill>
                <a:latin typeface="Arial" panose="020B0604020202020204" pitchFamily="34" charset="0"/>
                <a:cs typeface="Arial" panose="020B0604020202020204" pitchFamily="34" charset="0"/>
              </a:rPr>
              <a:t> </a:t>
            </a:r>
            <a:r>
              <a:rPr sz="1750" b="1" spc="71" dirty="0">
                <a:solidFill>
                  <a:srgbClr val="FFFFFF"/>
                </a:solidFill>
                <a:latin typeface="Arial" panose="020B0604020202020204" pitchFamily="34" charset="0"/>
                <a:cs typeface="Arial" panose="020B0604020202020204" pitchFamily="34" charset="0"/>
              </a:rPr>
              <a:t>water</a:t>
            </a:r>
            <a:r>
              <a:rPr sz="1750" b="1" dirty="0">
                <a:solidFill>
                  <a:srgbClr val="FFFFFF"/>
                </a:solidFill>
                <a:latin typeface="Arial" panose="020B0604020202020204" pitchFamily="34" charset="0"/>
                <a:cs typeface="Arial" panose="020B0604020202020204" pitchFamily="34" charset="0"/>
              </a:rPr>
              <a:t> </a:t>
            </a:r>
            <a:r>
              <a:rPr sz="1750" b="1" spc="75" dirty="0">
                <a:solidFill>
                  <a:srgbClr val="FFFFFF"/>
                </a:solidFill>
                <a:latin typeface="Arial" panose="020B0604020202020204" pitchFamily="34" charset="0"/>
                <a:cs typeface="Arial" panose="020B0604020202020204" pitchFamily="34" charset="0"/>
              </a:rPr>
              <a:t>system.</a:t>
            </a:r>
            <a:endParaRPr sz="1750" dirty="0">
              <a:solidFill>
                <a:sysClr val="windowText" lastClr="000000"/>
              </a:solidFill>
              <a:latin typeface="Arial" panose="020B0604020202020204" pitchFamily="34" charset="0"/>
              <a:cs typeface="Arial" panose="020B0604020202020204" pitchFamily="34" charset="0"/>
            </a:endParaRPr>
          </a:p>
        </p:txBody>
      </p:sp>
      <p:sp>
        <p:nvSpPr>
          <p:cNvPr id="11" name="object 11"/>
          <p:cNvSpPr txBox="1"/>
          <p:nvPr/>
        </p:nvSpPr>
        <p:spPr>
          <a:xfrm>
            <a:off x="1052209" y="5640915"/>
            <a:ext cx="4226454" cy="138863"/>
          </a:xfrm>
          <a:prstGeom prst="rect">
            <a:avLst/>
          </a:prstGeom>
        </p:spPr>
        <p:txBody>
          <a:bodyPr vert="horz" wrap="square" lIns="0" tIns="10583" rIns="0" bIns="0" rtlCol="0">
            <a:spAutoFit/>
          </a:bodyPr>
          <a:lstStyle/>
          <a:p>
            <a:pPr marL="10583" defTabSz="761970">
              <a:spcBef>
                <a:spcPts val="83"/>
              </a:spcBef>
              <a:buClrTx/>
            </a:pPr>
            <a:r>
              <a:rPr sz="833" spc="-100">
                <a:solidFill>
                  <a:srgbClr val="231F20"/>
                </a:solidFill>
                <a:latin typeface="Lucida Sans Unicode"/>
                <a:cs typeface="Lucida Sans Unicode"/>
              </a:rPr>
              <a:t>An</a:t>
            </a:r>
            <a:r>
              <a:rPr sz="833" spc="-42">
                <a:solidFill>
                  <a:srgbClr val="231F20"/>
                </a:solidFill>
                <a:latin typeface="Lucida Sans Unicode"/>
                <a:cs typeface="Lucida Sans Unicode"/>
              </a:rPr>
              <a:t> </a:t>
            </a:r>
            <a:r>
              <a:rPr sz="833" spc="-33">
                <a:solidFill>
                  <a:srgbClr val="231F20"/>
                </a:solidFill>
                <a:latin typeface="Lucida Sans Unicode"/>
                <a:cs typeface="Lucida Sans Unicode"/>
              </a:rPr>
              <a:t>illustration</a:t>
            </a:r>
            <a:r>
              <a:rPr sz="833" spc="-37">
                <a:solidFill>
                  <a:srgbClr val="231F20"/>
                </a:solidFill>
                <a:latin typeface="Lucida Sans Unicode"/>
                <a:cs typeface="Lucida Sans Unicode"/>
              </a:rPr>
              <a:t> </a:t>
            </a:r>
            <a:r>
              <a:rPr sz="833" spc="-8">
                <a:solidFill>
                  <a:srgbClr val="231F20"/>
                </a:solidFill>
                <a:latin typeface="Lucida Sans Unicode"/>
                <a:cs typeface="Lucida Sans Unicode"/>
              </a:rPr>
              <a:t>of</a:t>
            </a:r>
            <a:r>
              <a:rPr sz="833" spc="-54">
                <a:solidFill>
                  <a:srgbClr val="231F20"/>
                </a:solidFill>
                <a:latin typeface="Lucida Sans Unicode"/>
                <a:cs typeface="Lucida Sans Unicode"/>
              </a:rPr>
              <a:t> </a:t>
            </a:r>
            <a:r>
              <a:rPr sz="833" spc="-17">
                <a:solidFill>
                  <a:srgbClr val="231F20"/>
                </a:solidFill>
                <a:latin typeface="Lucida Sans Unicode"/>
                <a:cs typeface="Lucida Sans Unicode"/>
              </a:rPr>
              <a:t>the</a:t>
            </a:r>
            <a:r>
              <a:rPr sz="833" spc="-37">
                <a:solidFill>
                  <a:srgbClr val="231F20"/>
                </a:solidFill>
                <a:latin typeface="Lucida Sans Unicode"/>
                <a:cs typeface="Lucida Sans Unicode"/>
              </a:rPr>
              <a:t> </a:t>
            </a:r>
            <a:r>
              <a:rPr sz="833" spc="-8">
                <a:solidFill>
                  <a:srgbClr val="231F20"/>
                </a:solidFill>
                <a:latin typeface="Lucida Sans Unicode"/>
                <a:cs typeface="Lucida Sans Unicode"/>
              </a:rPr>
              <a:t>headwaters</a:t>
            </a:r>
            <a:r>
              <a:rPr sz="833" spc="-37">
                <a:solidFill>
                  <a:srgbClr val="231F20"/>
                </a:solidFill>
                <a:latin typeface="Lucida Sans Unicode"/>
                <a:cs typeface="Lucida Sans Unicode"/>
              </a:rPr>
              <a:t> </a:t>
            </a:r>
            <a:r>
              <a:rPr sz="833" spc="-21">
                <a:solidFill>
                  <a:srgbClr val="231F20"/>
                </a:solidFill>
                <a:latin typeface="Lucida Sans Unicode"/>
                <a:cs typeface="Lucida Sans Unicode"/>
              </a:rPr>
              <a:t>and</a:t>
            </a:r>
            <a:r>
              <a:rPr sz="833" spc="-50">
                <a:solidFill>
                  <a:srgbClr val="231F20"/>
                </a:solidFill>
                <a:latin typeface="Lucida Sans Unicode"/>
                <a:cs typeface="Lucida Sans Unicode"/>
              </a:rPr>
              <a:t> </a:t>
            </a:r>
            <a:r>
              <a:rPr sz="833" spc="-8">
                <a:solidFill>
                  <a:srgbClr val="231F20"/>
                </a:solidFill>
                <a:latin typeface="Lucida Sans Unicode"/>
                <a:cs typeface="Lucida Sans Unicode"/>
              </a:rPr>
              <a:t>water</a:t>
            </a:r>
            <a:r>
              <a:rPr sz="833" spc="-46">
                <a:solidFill>
                  <a:srgbClr val="231F20"/>
                </a:solidFill>
                <a:latin typeface="Lucida Sans Unicode"/>
                <a:cs typeface="Lucida Sans Unicode"/>
              </a:rPr>
              <a:t> </a:t>
            </a:r>
            <a:r>
              <a:rPr sz="833" spc="-25">
                <a:solidFill>
                  <a:srgbClr val="231F20"/>
                </a:solidFill>
                <a:latin typeface="Lucida Sans Unicode"/>
                <a:cs typeface="Lucida Sans Unicode"/>
              </a:rPr>
              <a:t>bodies</a:t>
            </a:r>
            <a:r>
              <a:rPr sz="833" spc="-37">
                <a:solidFill>
                  <a:srgbClr val="231F20"/>
                </a:solidFill>
                <a:latin typeface="Lucida Sans Unicode"/>
                <a:cs typeface="Lucida Sans Unicode"/>
              </a:rPr>
              <a:t> </a:t>
            </a:r>
            <a:r>
              <a:rPr sz="833" spc="-50">
                <a:solidFill>
                  <a:srgbClr val="231F20"/>
                </a:solidFill>
                <a:latin typeface="Lucida Sans Unicode"/>
                <a:cs typeface="Lucida Sans Unicode"/>
              </a:rPr>
              <a:t>in</a:t>
            </a:r>
            <a:r>
              <a:rPr sz="833" spc="-37">
                <a:solidFill>
                  <a:srgbClr val="231F20"/>
                </a:solidFill>
                <a:latin typeface="Lucida Sans Unicode"/>
                <a:cs typeface="Lucida Sans Unicode"/>
              </a:rPr>
              <a:t> </a:t>
            </a:r>
            <a:r>
              <a:rPr sz="833" spc="-50">
                <a:solidFill>
                  <a:srgbClr val="231F20"/>
                </a:solidFill>
                <a:latin typeface="Lucida Sans Unicode"/>
                <a:cs typeface="Lucida Sans Unicode"/>
              </a:rPr>
              <a:t>Colorado.</a:t>
            </a:r>
            <a:r>
              <a:rPr sz="833" spc="-58">
                <a:solidFill>
                  <a:srgbClr val="231F20"/>
                </a:solidFill>
                <a:latin typeface="Lucida Sans Unicode"/>
                <a:cs typeface="Lucida Sans Unicode"/>
              </a:rPr>
              <a:t> </a:t>
            </a:r>
            <a:r>
              <a:rPr sz="833" spc="-33">
                <a:solidFill>
                  <a:srgbClr val="231F20"/>
                </a:solidFill>
                <a:latin typeface="Lucida Sans Unicode"/>
                <a:cs typeface="Lucida Sans Unicode"/>
              </a:rPr>
              <a:t>Source:</a:t>
            </a:r>
            <a:r>
              <a:rPr sz="833" spc="-67">
                <a:solidFill>
                  <a:srgbClr val="231F20"/>
                </a:solidFill>
                <a:latin typeface="Lucida Sans Unicode"/>
                <a:cs typeface="Lucida Sans Unicode"/>
              </a:rPr>
              <a:t> </a:t>
            </a:r>
            <a:r>
              <a:rPr sz="833" spc="-42">
                <a:solidFill>
                  <a:srgbClr val="231F20"/>
                </a:solidFill>
                <a:latin typeface="Lucida Sans Unicode"/>
                <a:cs typeface="Lucida Sans Unicode"/>
              </a:rPr>
              <a:t>American</a:t>
            </a:r>
            <a:r>
              <a:rPr sz="833" spc="-37">
                <a:solidFill>
                  <a:srgbClr val="231F20"/>
                </a:solidFill>
                <a:latin typeface="Lucida Sans Unicode"/>
                <a:cs typeface="Lucida Sans Unicode"/>
              </a:rPr>
              <a:t> </a:t>
            </a:r>
            <a:r>
              <a:rPr sz="833" spc="-8">
                <a:solidFill>
                  <a:srgbClr val="231F20"/>
                </a:solidFill>
                <a:latin typeface="Lucida Sans Unicode"/>
                <a:cs typeface="Lucida Sans Unicode"/>
              </a:rPr>
              <a:t>Rivers</a:t>
            </a:r>
            <a:endParaRPr sz="833">
              <a:solidFill>
                <a:sysClr val="windowText" lastClr="000000"/>
              </a:solidFill>
              <a:latin typeface="Lucida Sans Unicode"/>
              <a:cs typeface="Lucida Sans Unicode"/>
            </a:endParaRPr>
          </a:p>
        </p:txBody>
      </p:sp>
      <p:sp>
        <p:nvSpPr>
          <p:cNvPr id="12" name="object 12"/>
          <p:cNvSpPr txBox="1"/>
          <p:nvPr/>
        </p:nvSpPr>
        <p:spPr>
          <a:xfrm>
            <a:off x="218010" y="764124"/>
            <a:ext cx="577081" cy="3474508"/>
          </a:xfrm>
          <a:prstGeom prst="rect">
            <a:avLst/>
          </a:prstGeom>
        </p:spPr>
        <p:txBody>
          <a:bodyPr vert="vert270" wrap="square" lIns="0" tIns="0" rIns="0" bIns="0" rtlCol="0">
            <a:spAutoFit/>
          </a:bodyPr>
          <a:lstStyle/>
          <a:p>
            <a:pPr marL="10583" defTabSz="761970">
              <a:lnSpc>
                <a:spcPts val="4454"/>
              </a:lnSpc>
              <a:buClrTx/>
            </a:pPr>
            <a:r>
              <a:rPr sz="4416" b="1" spc="92" dirty="0">
                <a:solidFill>
                  <a:srgbClr val="231F20"/>
                </a:solidFill>
              </a:rPr>
              <a:t>Introduction</a:t>
            </a:r>
            <a:endParaRPr sz="4416" dirty="0">
              <a:solidFill>
                <a:sysClr val="windowText" lastClr="000000"/>
              </a:solidFill>
            </a:endParaRPr>
          </a:p>
        </p:txBody>
      </p:sp>
      <p:pic>
        <p:nvPicPr>
          <p:cNvPr id="13" name="Picture 2" descr="A logo of a company">
            <a:extLst>
              <a:ext uri="{FF2B5EF4-FFF2-40B4-BE49-F238E27FC236}">
                <a16:creationId xmlns:a16="http://schemas.microsoft.com/office/drawing/2014/main" id="{6661DB98-97FD-F921-D8DA-6C689D545E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90"/>
        <p:cNvGrpSpPr/>
        <p:nvPr/>
      </p:nvGrpSpPr>
      <p:grpSpPr>
        <a:xfrm>
          <a:off x="0" y="0"/>
          <a:ext cx="0" cy="0"/>
          <a:chOff x="0" y="0"/>
          <a:chExt cx="0" cy="0"/>
        </a:xfrm>
      </p:grpSpPr>
      <p:sp>
        <p:nvSpPr>
          <p:cNvPr id="691" name="Google Shape;691;p64"/>
          <p:cNvSpPr txBox="1"/>
          <p:nvPr/>
        </p:nvSpPr>
        <p:spPr>
          <a:xfrm rot="-5400000">
            <a:off x="-2239045" y="3680809"/>
            <a:ext cx="5432263" cy="577081"/>
          </a:xfrm>
          <a:prstGeom prst="rect">
            <a:avLst/>
          </a:prstGeom>
          <a:noFill/>
          <a:ln>
            <a:noFill/>
          </a:ln>
        </p:spPr>
        <p:txBody>
          <a:bodyPr spcFirstLastPara="1" wrap="square" lIns="0" tIns="0" rIns="0" bIns="0" anchor="t" anchorCtr="0">
            <a:spAutoFit/>
          </a:bodyPr>
          <a:lstStyle/>
          <a:p>
            <a:pPr marL="10583" marR="0" lvl="0" indent="0" algn="l" rtl="0">
              <a:lnSpc>
                <a:spcPct val="98977"/>
              </a:lnSpc>
              <a:spcBef>
                <a:spcPts val="0"/>
              </a:spcBef>
              <a:spcAft>
                <a:spcPts val="0"/>
              </a:spcAft>
              <a:buNone/>
            </a:pPr>
            <a:r>
              <a:rPr lang="en-US" sz="4500" b="1" i="0" u="none" strike="noStrike" cap="none" dirty="0">
                <a:solidFill>
                  <a:srgbClr val="231F20"/>
                </a:solidFill>
                <a:latin typeface="Arial"/>
                <a:ea typeface="Arial"/>
                <a:cs typeface="Arial"/>
                <a:sym typeface="Arial"/>
              </a:rPr>
              <a:t>Recommendations</a:t>
            </a:r>
            <a:endParaRPr sz="4500" b="0" i="0" u="none" strike="noStrike" cap="none" dirty="0">
              <a:solidFill>
                <a:srgbClr val="000000"/>
              </a:solidFill>
              <a:latin typeface="Arial"/>
              <a:ea typeface="Arial"/>
              <a:cs typeface="Arial"/>
              <a:sym typeface="Arial"/>
            </a:endParaRPr>
          </a:p>
        </p:txBody>
      </p:sp>
      <p:sp>
        <p:nvSpPr>
          <p:cNvPr id="692" name="Google Shape;692;p64"/>
          <p:cNvSpPr txBox="1">
            <a:spLocks noGrp="1"/>
          </p:cNvSpPr>
          <p:nvPr>
            <p:ph type="title"/>
          </p:nvPr>
        </p:nvSpPr>
        <p:spPr>
          <a:xfrm>
            <a:off x="770011" y="545039"/>
            <a:ext cx="8619978" cy="523584"/>
          </a:xfrm>
          <a:prstGeom prst="rect">
            <a:avLst/>
          </a:prstGeom>
          <a:noFill/>
          <a:ln>
            <a:noFill/>
          </a:ln>
        </p:spPr>
        <p:txBody>
          <a:bodyPr spcFirstLastPara="1" wrap="square" lIns="0" tIns="10575" rIns="0" bIns="0" anchor="t" anchorCtr="0">
            <a:spAutoFit/>
          </a:bodyPr>
          <a:lstStyle/>
          <a:p>
            <a:pPr marL="10583" lvl="0" indent="0" algn="l" rtl="0">
              <a:spcBef>
                <a:spcPts val="0"/>
              </a:spcBef>
              <a:spcAft>
                <a:spcPts val="0"/>
              </a:spcAft>
              <a:buNone/>
            </a:pPr>
            <a:r>
              <a:rPr lang="en-US" dirty="0">
                <a:solidFill>
                  <a:srgbClr val="911840"/>
                </a:solidFill>
              </a:rPr>
              <a:t>Resilient Planning</a:t>
            </a:r>
            <a:endParaRPr dirty="0"/>
          </a:p>
        </p:txBody>
      </p:sp>
      <p:sp>
        <p:nvSpPr>
          <p:cNvPr id="693" name="Google Shape;693;p64"/>
          <p:cNvSpPr txBox="1"/>
          <p:nvPr/>
        </p:nvSpPr>
        <p:spPr>
          <a:xfrm>
            <a:off x="4352926" y="1220715"/>
            <a:ext cx="7373863" cy="868272"/>
          </a:xfrm>
          <a:prstGeom prst="rect">
            <a:avLst/>
          </a:prstGeom>
          <a:solidFill>
            <a:srgbClr val="911840"/>
          </a:solidFill>
          <a:ln>
            <a:noFill/>
          </a:ln>
        </p:spPr>
        <p:txBody>
          <a:bodyPr spcFirstLastPara="1" wrap="square" lIns="0" tIns="59775" rIns="0" bIns="0" anchor="t" anchorCtr="0">
            <a:spAutoFit/>
          </a:bodyPr>
          <a:lstStyle/>
          <a:p>
            <a:pPr marL="158215" marR="715934" lvl="0" indent="0" algn="just" rtl="0">
              <a:lnSpc>
                <a:spcPct val="100000"/>
              </a:lnSpc>
              <a:spcBef>
                <a:spcPts val="0"/>
              </a:spcBef>
              <a:spcAft>
                <a:spcPts val="0"/>
              </a:spcAft>
              <a:buNone/>
            </a:pPr>
            <a:r>
              <a:rPr lang="en-US" sz="1750" b="1" i="0" u="none" strike="noStrike" cap="none">
                <a:solidFill>
                  <a:srgbClr val="FFFFFF"/>
                </a:solidFill>
                <a:latin typeface="Calibri"/>
                <a:ea typeface="Calibri"/>
                <a:cs typeface="Calibri"/>
                <a:sym typeface="Calibri"/>
              </a:rPr>
              <a:t>Water supply planning needs to shift toward using more adaptive and resilient methods that align with unique community values, priorities, and future conditions especially in the face of mounting uncertainty.</a:t>
            </a:r>
            <a:endParaRPr sz="1750" b="0" i="0" u="none" strike="noStrike" cap="none">
              <a:solidFill>
                <a:srgbClr val="000000"/>
              </a:solidFill>
              <a:latin typeface="Calibri"/>
              <a:ea typeface="Calibri"/>
              <a:cs typeface="Calibri"/>
              <a:sym typeface="Calibri"/>
            </a:endParaRPr>
          </a:p>
        </p:txBody>
      </p:sp>
      <p:sp>
        <p:nvSpPr>
          <p:cNvPr id="694" name="Google Shape;694;p64"/>
          <p:cNvSpPr/>
          <p:nvPr/>
        </p:nvSpPr>
        <p:spPr>
          <a:xfrm>
            <a:off x="0" y="0"/>
            <a:ext cx="2255838" cy="358246"/>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93A445">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695" name="Google Shape;695;p64"/>
          <p:cNvSpPr/>
          <p:nvPr/>
        </p:nvSpPr>
        <p:spPr>
          <a:xfrm>
            <a:off x="2470224" y="0"/>
            <a:ext cx="2255838" cy="358246"/>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4AA26E">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696" name="Google Shape;696;p64"/>
          <p:cNvSpPr/>
          <p:nvPr/>
        </p:nvSpPr>
        <p:spPr>
          <a:xfrm>
            <a:off x="4958344" y="0"/>
            <a:ext cx="2255838" cy="358246"/>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A2813A">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697" name="Google Shape;697;p64"/>
          <p:cNvSpPr/>
          <p:nvPr/>
        </p:nvSpPr>
        <p:spPr>
          <a:xfrm>
            <a:off x="7446465" y="0"/>
            <a:ext cx="2255838" cy="358246"/>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9118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698" name="Google Shape;698;p64"/>
          <p:cNvSpPr/>
          <p:nvPr/>
        </p:nvSpPr>
        <p:spPr>
          <a:xfrm>
            <a:off x="9936575" y="0"/>
            <a:ext cx="2255838" cy="358246"/>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5A76A2">
              <a:alpha val="34901"/>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699" name="Google Shape;699;p64"/>
          <p:cNvPicPr preferRelativeResize="0"/>
          <p:nvPr/>
        </p:nvPicPr>
        <p:blipFill rotWithShape="1">
          <a:blip r:embed="rId3">
            <a:alphaModFix/>
          </a:blip>
          <a:srcRect/>
          <a:stretch/>
        </p:blipFill>
        <p:spPr>
          <a:xfrm>
            <a:off x="4461903" y="2538949"/>
            <a:ext cx="1142697" cy="1140829"/>
          </a:xfrm>
          <a:prstGeom prst="rect">
            <a:avLst/>
          </a:prstGeom>
          <a:noFill/>
          <a:ln>
            <a:noFill/>
          </a:ln>
        </p:spPr>
      </p:pic>
      <p:pic>
        <p:nvPicPr>
          <p:cNvPr id="700" name="Google Shape;700;p64"/>
          <p:cNvPicPr preferRelativeResize="0"/>
          <p:nvPr/>
        </p:nvPicPr>
        <p:blipFill rotWithShape="1">
          <a:blip r:embed="rId4">
            <a:alphaModFix/>
          </a:blip>
          <a:srcRect/>
          <a:stretch/>
        </p:blipFill>
        <p:spPr>
          <a:xfrm>
            <a:off x="6608730" y="2551643"/>
            <a:ext cx="992984" cy="1128135"/>
          </a:xfrm>
          <a:prstGeom prst="rect">
            <a:avLst/>
          </a:prstGeom>
          <a:noFill/>
          <a:ln>
            <a:noFill/>
          </a:ln>
        </p:spPr>
      </p:pic>
      <p:pic>
        <p:nvPicPr>
          <p:cNvPr id="701" name="Google Shape;701;p64"/>
          <p:cNvPicPr preferRelativeResize="0"/>
          <p:nvPr/>
        </p:nvPicPr>
        <p:blipFill rotWithShape="1">
          <a:blip r:embed="rId5">
            <a:alphaModFix/>
          </a:blip>
          <a:srcRect/>
          <a:stretch/>
        </p:blipFill>
        <p:spPr>
          <a:xfrm>
            <a:off x="8516006" y="2735398"/>
            <a:ext cx="1078142" cy="868308"/>
          </a:xfrm>
          <a:prstGeom prst="rect">
            <a:avLst/>
          </a:prstGeom>
          <a:noFill/>
          <a:ln>
            <a:noFill/>
          </a:ln>
        </p:spPr>
      </p:pic>
      <p:pic>
        <p:nvPicPr>
          <p:cNvPr id="702" name="Google Shape;702;p64"/>
          <p:cNvPicPr preferRelativeResize="0"/>
          <p:nvPr/>
        </p:nvPicPr>
        <p:blipFill rotWithShape="1">
          <a:blip r:embed="rId6">
            <a:alphaModFix/>
          </a:blip>
          <a:srcRect/>
          <a:stretch/>
        </p:blipFill>
        <p:spPr>
          <a:xfrm>
            <a:off x="10605504" y="2517289"/>
            <a:ext cx="1156587" cy="1146040"/>
          </a:xfrm>
          <a:prstGeom prst="rect">
            <a:avLst/>
          </a:prstGeom>
          <a:noFill/>
          <a:ln>
            <a:noFill/>
          </a:ln>
        </p:spPr>
      </p:pic>
      <p:pic>
        <p:nvPicPr>
          <p:cNvPr id="703" name="Google Shape;703;p64"/>
          <p:cNvPicPr preferRelativeResize="0"/>
          <p:nvPr/>
        </p:nvPicPr>
        <p:blipFill rotWithShape="1">
          <a:blip r:embed="rId7">
            <a:alphaModFix/>
          </a:blip>
          <a:srcRect/>
          <a:stretch/>
        </p:blipFill>
        <p:spPr>
          <a:xfrm>
            <a:off x="5438480" y="4636257"/>
            <a:ext cx="1168087" cy="1226218"/>
          </a:xfrm>
          <a:prstGeom prst="rect">
            <a:avLst/>
          </a:prstGeom>
          <a:noFill/>
          <a:ln>
            <a:noFill/>
          </a:ln>
        </p:spPr>
      </p:pic>
      <p:pic>
        <p:nvPicPr>
          <p:cNvPr id="704" name="Google Shape;704;p64"/>
          <p:cNvPicPr preferRelativeResize="0"/>
          <p:nvPr/>
        </p:nvPicPr>
        <p:blipFill rotWithShape="1">
          <a:blip r:embed="rId8">
            <a:alphaModFix/>
          </a:blip>
          <a:srcRect/>
          <a:stretch/>
        </p:blipFill>
        <p:spPr>
          <a:xfrm>
            <a:off x="7496342" y="4690174"/>
            <a:ext cx="1172747" cy="1098911"/>
          </a:xfrm>
          <a:prstGeom prst="rect">
            <a:avLst/>
          </a:prstGeom>
          <a:noFill/>
          <a:ln>
            <a:noFill/>
          </a:ln>
        </p:spPr>
      </p:pic>
      <p:pic>
        <p:nvPicPr>
          <p:cNvPr id="705" name="Google Shape;705;p64"/>
          <p:cNvPicPr preferRelativeResize="0"/>
          <p:nvPr/>
        </p:nvPicPr>
        <p:blipFill rotWithShape="1">
          <a:blip r:embed="rId9">
            <a:alphaModFix/>
          </a:blip>
          <a:srcRect/>
          <a:stretch/>
        </p:blipFill>
        <p:spPr>
          <a:xfrm>
            <a:off x="9611013" y="4699910"/>
            <a:ext cx="1148989" cy="1253273"/>
          </a:xfrm>
          <a:prstGeom prst="rect">
            <a:avLst/>
          </a:prstGeom>
          <a:noFill/>
          <a:ln>
            <a:noFill/>
          </a:ln>
        </p:spPr>
      </p:pic>
      <p:sp>
        <p:nvSpPr>
          <p:cNvPr id="706" name="Google Shape;706;p64"/>
          <p:cNvSpPr txBox="1"/>
          <p:nvPr/>
        </p:nvSpPr>
        <p:spPr>
          <a:xfrm>
            <a:off x="4297826" y="3786025"/>
            <a:ext cx="2186926" cy="729080"/>
          </a:xfrm>
          <a:prstGeom prst="rect">
            <a:avLst/>
          </a:prstGeom>
          <a:noFill/>
          <a:ln>
            <a:noFill/>
          </a:ln>
        </p:spPr>
        <p:txBody>
          <a:bodyPr spcFirstLastPara="1" wrap="square" lIns="0" tIns="10575" rIns="0" bIns="0" anchor="t" anchorCtr="0">
            <a:spAutoFit/>
          </a:bodyPr>
          <a:lstStyle/>
          <a:p>
            <a:pPr marL="101596" marR="4233" lvl="0" indent="-91541"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	REGIONAL COLLABORATION &amp; INFRASTRUCTURE SHARING</a:t>
            </a:r>
            <a:endParaRPr sz="1167" b="0" i="0" u="none" strike="noStrike" cap="none" dirty="0">
              <a:solidFill>
                <a:srgbClr val="000000"/>
              </a:solidFill>
              <a:latin typeface="Lucida Sans"/>
              <a:ea typeface="Lucida Sans"/>
              <a:cs typeface="Lucida Sans"/>
              <a:sym typeface="Lucida Sans"/>
            </a:endParaRPr>
          </a:p>
        </p:txBody>
      </p:sp>
      <p:sp>
        <p:nvSpPr>
          <p:cNvPr id="707" name="Google Shape;707;p64"/>
          <p:cNvSpPr txBox="1"/>
          <p:nvPr/>
        </p:nvSpPr>
        <p:spPr>
          <a:xfrm>
            <a:off x="6002525" y="3851952"/>
            <a:ext cx="1888689" cy="549480"/>
          </a:xfrm>
          <a:prstGeom prst="rect">
            <a:avLst/>
          </a:prstGeom>
          <a:noFill/>
          <a:ln>
            <a:noFill/>
          </a:ln>
        </p:spPr>
        <p:txBody>
          <a:bodyPr spcFirstLastPara="1" wrap="square" lIns="0" tIns="10575" rIns="0" bIns="0" anchor="t" anchorCtr="0">
            <a:spAutoFit/>
          </a:bodyPr>
          <a:lstStyle/>
          <a:p>
            <a:pPr marL="542374" marR="4233" lvl="0" indent="-532320"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	DIVERSIFY WATER SUPPLY PORTFOLIO</a:t>
            </a:r>
            <a:endParaRPr sz="1167" b="0" i="0" u="none" strike="noStrike" cap="none" dirty="0">
              <a:solidFill>
                <a:srgbClr val="000000"/>
              </a:solidFill>
              <a:latin typeface="Lucida Sans"/>
              <a:ea typeface="Lucida Sans"/>
              <a:cs typeface="Lucida Sans"/>
              <a:sym typeface="Lucida Sans"/>
            </a:endParaRPr>
          </a:p>
        </p:txBody>
      </p:sp>
      <p:sp>
        <p:nvSpPr>
          <p:cNvPr id="708" name="Google Shape;708;p64"/>
          <p:cNvSpPr txBox="1"/>
          <p:nvPr/>
        </p:nvSpPr>
        <p:spPr>
          <a:xfrm>
            <a:off x="7773914" y="3848143"/>
            <a:ext cx="2125494" cy="549480"/>
          </a:xfrm>
          <a:prstGeom prst="rect">
            <a:avLst/>
          </a:prstGeom>
          <a:noFill/>
          <a:ln>
            <a:noFill/>
          </a:ln>
        </p:spPr>
        <p:txBody>
          <a:bodyPr spcFirstLastPara="1" wrap="square" lIns="0" tIns="10575" rIns="0" bIns="0" anchor="t" anchorCtr="0">
            <a:spAutoFit/>
          </a:bodyPr>
          <a:lstStyle/>
          <a:p>
            <a:pPr marL="629683" marR="4233" lvl="0" indent="-619629"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	ADD &amp; ENHANCE STORAGE CAPACITY</a:t>
            </a:r>
            <a:endParaRPr sz="1167" b="0" i="0" u="none" strike="noStrike" cap="none" dirty="0">
              <a:solidFill>
                <a:srgbClr val="000000"/>
              </a:solidFill>
              <a:latin typeface="Lucida Sans"/>
              <a:ea typeface="Lucida Sans"/>
              <a:cs typeface="Lucida Sans"/>
              <a:sym typeface="Lucida Sans"/>
            </a:endParaRPr>
          </a:p>
        </p:txBody>
      </p:sp>
      <p:sp>
        <p:nvSpPr>
          <p:cNvPr id="709" name="Google Shape;709;p64"/>
          <p:cNvSpPr txBox="1"/>
          <p:nvPr/>
        </p:nvSpPr>
        <p:spPr>
          <a:xfrm>
            <a:off x="9936575" y="3862225"/>
            <a:ext cx="2255838" cy="369887"/>
          </a:xfrm>
          <a:prstGeom prst="rect">
            <a:avLst/>
          </a:prstGeom>
          <a:noFill/>
          <a:ln>
            <a:noFill/>
          </a:ln>
        </p:spPr>
        <p:txBody>
          <a:bodyPr spcFirstLastPara="1" wrap="square" lIns="0" tIns="10575" rIns="0" bIns="0" anchor="t" anchorCtr="0">
            <a:spAutoFit/>
          </a:bodyPr>
          <a:lstStyle/>
          <a:p>
            <a:pPr marL="137578" marR="4233" lvl="0" indent="-127524"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RIGHT-SIZE LAND USE PLANS FOR WATER AVAILABILITY</a:t>
            </a:r>
            <a:endParaRPr sz="1167" b="0" i="0" u="none" strike="noStrike" cap="none" dirty="0">
              <a:solidFill>
                <a:srgbClr val="000000"/>
              </a:solidFill>
              <a:latin typeface="Lucida Sans"/>
              <a:ea typeface="Lucida Sans"/>
              <a:cs typeface="Lucida Sans"/>
              <a:sym typeface="Lucida Sans"/>
            </a:endParaRPr>
          </a:p>
        </p:txBody>
      </p:sp>
      <p:sp>
        <p:nvSpPr>
          <p:cNvPr id="710" name="Google Shape;710;p64"/>
          <p:cNvSpPr txBox="1"/>
          <p:nvPr/>
        </p:nvSpPr>
        <p:spPr>
          <a:xfrm>
            <a:off x="5560409" y="6032640"/>
            <a:ext cx="1345983" cy="729080"/>
          </a:xfrm>
          <a:prstGeom prst="rect">
            <a:avLst/>
          </a:prstGeom>
          <a:noFill/>
          <a:ln>
            <a:noFill/>
          </a:ln>
        </p:spPr>
        <p:txBody>
          <a:bodyPr spcFirstLastPara="1" wrap="square" lIns="0" tIns="10575" rIns="0" bIns="0" anchor="t" anchorCtr="0">
            <a:spAutoFit/>
          </a:bodyPr>
          <a:lstStyle/>
          <a:p>
            <a:pPr marL="10583" marR="4233" lvl="0" indent="24340"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COMMUNICATE COST &amp; COMPLEXITY OF WATER</a:t>
            </a:r>
            <a:endParaRPr sz="1167" b="0" i="0" u="none" strike="noStrike" cap="none" dirty="0">
              <a:solidFill>
                <a:srgbClr val="000000"/>
              </a:solidFill>
              <a:latin typeface="Lucida Sans"/>
              <a:ea typeface="Lucida Sans"/>
              <a:cs typeface="Lucida Sans"/>
              <a:sym typeface="Lucida Sans"/>
            </a:endParaRPr>
          </a:p>
        </p:txBody>
      </p:sp>
      <p:sp>
        <p:nvSpPr>
          <p:cNvPr id="711" name="Google Shape;711;p64"/>
          <p:cNvSpPr txBox="1"/>
          <p:nvPr/>
        </p:nvSpPr>
        <p:spPr>
          <a:xfrm>
            <a:off x="6692900" y="5916942"/>
            <a:ext cx="2027050" cy="729080"/>
          </a:xfrm>
          <a:prstGeom prst="rect">
            <a:avLst/>
          </a:prstGeom>
          <a:noFill/>
          <a:ln>
            <a:noFill/>
          </a:ln>
        </p:spPr>
        <p:txBody>
          <a:bodyPr spcFirstLastPara="1" wrap="square" lIns="0" tIns="10575" rIns="0" bIns="0" anchor="t" anchorCtr="0">
            <a:spAutoFit/>
          </a:bodyPr>
          <a:lstStyle/>
          <a:p>
            <a:pPr marL="812238" marR="4233" lvl="0" indent="-802185"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	SEEK INNOVATIVE APPROACHES TO REUSE</a:t>
            </a:r>
            <a:endParaRPr sz="1167" b="0" i="0" u="none" strike="noStrike" cap="none" dirty="0">
              <a:solidFill>
                <a:srgbClr val="000000"/>
              </a:solidFill>
              <a:latin typeface="Lucida Sans"/>
              <a:ea typeface="Lucida Sans"/>
              <a:cs typeface="Lucida Sans"/>
              <a:sym typeface="Lucida Sans"/>
            </a:endParaRPr>
          </a:p>
        </p:txBody>
      </p:sp>
      <p:sp>
        <p:nvSpPr>
          <p:cNvPr id="712" name="Google Shape;712;p64"/>
          <p:cNvSpPr txBox="1"/>
          <p:nvPr/>
        </p:nvSpPr>
        <p:spPr>
          <a:xfrm>
            <a:off x="9594148" y="6056441"/>
            <a:ext cx="1857284" cy="729080"/>
          </a:xfrm>
          <a:prstGeom prst="rect">
            <a:avLst/>
          </a:prstGeom>
          <a:noFill/>
          <a:ln>
            <a:noFill/>
          </a:ln>
        </p:spPr>
        <p:txBody>
          <a:bodyPr spcFirstLastPara="1" wrap="square" lIns="0" tIns="10575" rIns="0" bIns="0" anchor="t" anchorCtr="0">
            <a:spAutoFit/>
          </a:bodyPr>
          <a:lstStyle/>
          <a:p>
            <a:pPr marL="64555" marR="4233" lvl="0" indent="-54501" algn="l" rtl="0">
              <a:lnSpc>
                <a:spcPct val="100000"/>
              </a:lnSpc>
              <a:spcBef>
                <a:spcPts val="0"/>
              </a:spcBef>
              <a:spcAft>
                <a:spcPts val="0"/>
              </a:spcAft>
              <a:buNone/>
            </a:pPr>
            <a:r>
              <a:rPr lang="en-US" sz="1167" b="1" i="0" u="none" strike="noStrike" cap="none" dirty="0">
                <a:solidFill>
                  <a:srgbClr val="911840"/>
                </a:solidFill>
                <a:latin typeface="Lucida Sans"/>
                <a:ea typeface="Lucida Sans"/>
                <a:cs typeface="Lucida Sans"/>
                <a:sym typeface="Lucida Sans"/>
              </a:rPr>
              <a:t>	TRANSLATE COMMUNITY VALUES INTO WATER SUPPLY PLANNING</a:t>
            </a:r>
            <a:endParaRPr sz="1167" b="0" i="0" u="none" strike="noStrike" cap="none" dirty="0">
              <a:solidFill>
                <a:srgbClr val="000000"/>
              </a:solidFill>
              <a:latin typeface="Lucida Sans"/>
              <a:ea typeface="Lucida Sans"/>
              <a:cs typeface="Lucida Sans"/>
              <a:sym typeface="Lucida Sans"/>
            </a:endParaRPr>
          </a:p>
        </p:txBody>
      </p:sp>
      <p:pic>
        <p:nvPicPr>
          <p:cNvPr id="4" name="Google Shape;684;p63" descr="A qr code on a white background&#10;&#10;Description automatically generated">
            <a:extLst>
              <a:ext uri="{FF2B5EF4-FFF2-40B4-BE49-F238E27FC236}">
                <a16:creationId xmlns:a16="http://schemas.microsoft.com/office/drawing/2014/main" id="{6E181929-74D9-248A-E75A-2E2064018DDD}"/>
              </a:ext>
            </a:extLst>
          </p:cNvPr>
          <p:cNvPicPr preferRelativeResize="0"/>
          <p:nvPr/>
        </p:nvPicPr>
        <p:blipFill rotWithShape="1">
          <a:blip r:embed="rId10">
            <a:alphaModFix/>
          </a:blip>
          <a:srcRect/>
          <a:stretch/>
        </p:blipFill>
        <p:spPr>
          <a:xfrm>
            <a:off x="781248" y="1358369"/>
            <a:ext cx="3097478" cy="3118382"/>
          </a:xfrm>
          <a:prstGeom prst="rect">
            <a:avLst/>
          </a:prstGeom>
          <a:noFill/>
          <a:ln>
            <a:noFill/>
          </a:ln>
        </p:spPr>
      </p:pic>
      <p:sp>
        <p:nvSpPr>
          <p:cNvPr id="5" name="Google Shape;685;p63">
            <a:extLst>
              <a:ext uri="{FF2B5EF4-FFF2-40B4-BE49-F238E27FC236}">
                <a16:creationId xmlns:a16="http://schemas.microsoft.com/office/drawing/2014/main" id="{EB7FA75E-A09F-75B6-2666-93537D1C744F}"/>
              </a:ext>
            </a:extLst>
          </p:cNvPr>
          <p:cNvSpPr txBox="1"/>
          <p:nvPr/>
        </p:nvSpPr>
        <p:spPr>
          <a:xfrm>
            <a:off x="988980" y="4553981"/>
            <a:ext cx="309747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dirty="0">
                <a:solidFill>
                  <a:srgbClr val="5A76A2"/>
                </a:solidFill>
                <a:latin typeface="Calibri"/>
                <a:ea typeface="Calibri"/>
                <a:cs typeface="Calibri"/>
                <a:sym typeface="Calibri"/>
              </a:rPr>
              <a:t>Sonoran Institute is looking for feedback on these toolboxes….</a:t>
            </a:r>
            <a:r>
              <a:rPr lang="en-US" sz="2000" b="1" dirty="0">
                <a:solidFill>
                  <a:srgbClr val="5A76A2"/>
                </a:solidFill>
                <a:latin typeface="Calibri"/>
                <a:ea typeface="Calibri"/>
                <a:cs typeface="Calibri"/>
                <a:sym typeface="Calibri"/>
              </a:rPr>
              <a:t> </a:t>
            </a:r>
            <a:r>
              <a:rPr lang="en-US" sz="2000" b="1" dirty="0">
                <a:solidFill>
                  <a:srgbClr val="5A76A2"/>
                </a:solidFill>
                <a:latin typeface="Calibri"/>
                <a:cs typeface="Calibri"/>
                <a:sym typeface="Calibri"/>
              </a:rPr>
              <a:t>Please open the QR code and fill out the brief survey during this presentation (or after).</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875014" y="666515"/>
            <a:ext cx="9933972" cy="523584"/>
          </a:xfrm>
          <a:prstGeom prst="rect">
            <a:avLst/>
          </a:prstGeom>
        </p:spPr>
        <p:txBody>
          <a:bodyPr vert="horz" wrap="square" lIns="0" tIns="10583" rIns="0" bIns="0" rtlCol="0">
            <a:spAutoFit/>
          </a:bodyPr>
          <a:lstStyle/>
          <a:p>
            <a:pPr marL="563540">
              <a:spcBef>
                <a:spcPts val="83"/>
              </a:spcBef>
            </a:pPr>
            <a:r>
              <a:rPr spc="137" dirty="0">
                <a:solidFill>
                  <a:srgbClr val="911840"/>
                </a:solidFill>
              </a:rPr>
              <a:t>Regional</a:t>
            </a:r>
            <a:r>
              <a:rPr spc="37" dirty="0">
                <a:solidFill>
                  <a:srgbClr val="911840"/>
                </a:solidFill>
              </a:rPr>
              <a:t> </a:t>
            </a:r>
            <a:r>
              <a:rPr spc="117" dirty="0">
                <a:solidFill>
                  <a:srgbClr val="911840"/>
                </a:solidFill>
              </a:rPr>
              <a:t>Collaboration</a:t>
            </a:r>
            <a:r>
              <a:rPr lang="en-US" spc="117" dirty="0">
                <a:solidFill>
                  <a:srgbClr val="911840"/>
                </a:solidFill>
              </a:rPr>
              <a:t> &amp; Infrastructure Sharing</a:t>
            </a:r>
            <a:endParaRPr spc="117" dirty="0">
              <a:solidFill>
                <a:srgbClr val="911840"/>
              </a:solidFill>
            </a:endParaRPr>
          </a:p>
        </p:txBody>
      </p:sp>
      <p:sp>
        <p:nvSpPr>
          <p:cNvPr id="5" name="object 5"/>
          <p:cNvSpPr txBox="1"/>
          <p:nvPr/>
        </p:nvSpPr>
        <p:spPr>
          <a:xfrm>
            <a:off x="1488017" y="1426634"/>
            <a:ext cx="10322983" cy="695169"/>
          </a:xfrm>
          <a:prstGeom prst="rect">
            <a:avLst/>
          </a:prstGeom>
          <a:solidFill>
            <a:srgbClr val="911840"/>
          </a:solidFill>
        </p:spPr>
        <p:txBody>
          <a:bodyPr vert="horz" wrap="square" lIns="0" tIns="155046" rIns="0" bIns="0" rtlCol="0">
            <a:spAutoFit/>
          </a:bodyPr>
          <a:lstStyle/>
          <a:p>
            <a:pPr marL="149748" marR="477818" defTabSz="761970">
              <a:spcBef>
                <a:spcPts val="1221"/>
              </a:spcBef>
              <a:buClrTx/>
            </a:pPr>
            <a:r>
              <a:rPr sz="1750" b="1" spc="67">
                <a:solidFill>
                  <a:srgbClr val="FFFFFF"/>
                </a:solidFill>
                <a:latin typeface="Calibri"/>
                <a:cs typeface="Calibri"/>
              </a:rPr>
              <a:t>Start</a:t>
            </a:r>
            <a:r>
              <a:rPr sz="1750" b="1" spc="12">
                <a:solidFill>
                  <a:srgbClr val="FFFFFF"/>
                </a:solidFill>
                <a:latin typeface="Calibri"/>
                <a:cs typeface="Calibri"/>
              </a:rPr>
              <a:t> </a:t>
            </a:r>
            <a:r>
              <a:rPr sz="1750" b="1" spc="95">
                <a:solidFill>
                  <a:srgbClr val="FFFFFF"/>
                </a:solidFill>
                <a:latin typeface="Calibri"/>
                <a:cs typeface="Calibri"/>
              </a:rPr>
              <a:t>thinking</a:t>
            </a:r>
            <a:r>
              <a:rPr sz="1750" b="1" spc="12">
                <a:solidFill>
                  <a:srgbClr val="FFFFFF"/>
                </a:solidFill>
                <a:latin typeface="Calibri"/>
                <a:cs typeface="Calibri"/>
              </a:rPr>
              <a:t> </a:t>
            </a:r>
            <a:r>
              <a:rPr sz="1750" b="1" spc="58">
                <a:solidFill>
                  <a:srgbClr val="FFFFFF"/>
                </a:solidFill>
                <a:latin typeface="Calibri"/>
                <a:cs typeface="Calibri"/>
              </a:rPr>
              <a:t>regionally,</a:t>
            </a:r>
            <a:r>
              <a:rPr sz="1750" b="1" spc="-17">
                <a:solidFill>
                  <a:srgbClr val="FFFFFF"/>
                </a:solidFill>
                <a:latin typeface="Calibri"/>
                <a:cs typeface="Calibri"/>
              </a:rPr>
              <a:t> </a:t>
            </a:r>
            <a:r>
              <a:rPr sz="1750" b="1" spc="100">
                <a:solidFill>
                  <a:srgbClr val="FFFFFF"/>
                </a:solidFill>
                <a:latin typeface="Calibri"/>
                <a:cs typeface="Calibri"/>
              </a:rPr>
              <a:t>and</a:t>
            </a:r>
            <a:r>
              <a:rPr sz="1750" b="1" spc="12">
                <a:solidFill>
                  <a:srgbClr val="FFFFFF"/>
                </a:solidFill>
                <a:latin typeface="Calibri"/>
                <a:cs typeface="Calibri"/>
              </a:rPr>
              <a:t> </a:t>
            </a:r>
            <a:r>
              <a:rPr sz="1750" b="1" spc="108">
                <a:solidFill>
                  <a:srgbClr val="FFFFFF"/>
                </a:solidFill>
                <a:latin typeface="Calibri"/>
                <a:cs typeface="Calibri"/>
              </a:rPr>
              <a:t>pursue</a:t>
            </a:r>
            <a:r>
              <a:rPr sz="1750" b="1" spc="17">
                <a:solidFill>
                  <a:srgbClr val="FFFFFF"/>
                </a:solidFill>
                <a:latin typeface="Calibri"/>
                <a:cs typeface="Calibri"/>
              </a:rPr>
              <a:t> </a:t>
            </a:r>
            <a:r>
              <a:rPr sz="1750" b="1" spc="112">
                <a:solidFill>
                  <a:srgbClr val="FFFFFF"/>
                </a:solidFill>
                <a:latin typeface="Calibri"/>
                <a:cs typeface="Calibri"/>
              </a:rPr>
              <a:t>projects</a:t>
            </a:r>
            <a:r>
              <a:rPr sz="1750" b="1" spc="12">
                <a:solidFill>
                  <a:srgbClr val="FFFFFF"/>
                </a:solidFill>
                <a:latin typeface="Calibri"/>
                <a:cs typeface="Calibri"/>
              </a:rPr>
              <a:t> </a:t>
            </a:r>
            <a:r>
              <a:rPr sz="1750" b="1" spc="79">
                <a:solidFill>
                  <a:srgbClr val="FFFFFF"/>
                </a:solidFill>
                <a:latin typeface="Calibri"/>
                <a:cs typeface="Calibri"/>
              </a:rPr>
              <a:t>that</a:t>
            </a:r>
            <a:r>
              <a:rPr sz="1750" b="1" spc="12">
                <a:solidFill>
                  <a:srgbClr val="FFFFFF"/>
                </a:solidFill>
                <a:latin typeface="Calibri"/>
                <a:cs typeface="Calibri"/>
              </a:rPr>
              <a:t> </a:t>
            </a:r>
            <a:r>
              <a:rPr sz="1750" b="1" spc="104">
                <a:solidFill>
                  <a:srgbClr val="FFFFFF"/>
                </a:solidFill>
                <a:latin typeface="Calibri"/>
                <a:cs typeface="Calibri"/>
              </a:rPr>
              <a:t>support</a:t>
            </a:r>
            <a:r>
              <a:rPr sz="1750" b="1">
                <a:solidFill>
                  <a:srgbClr val="FFFFFF"/>
                </a:solidFill>
                <a:latin typeface="Calibri"/>
                <a:cs typeface="Calibri"/>
              </a:rPr>
              <a:t> </a:t>
            </a:r>
            <a:r>
              <a:rPr sz="1750" b="1" spc="95">
                <a:solidFill>
                  <a:srgbClr val="FFFFFF"/>
                </a:solidFill>
                <a:latin typeface="Calibri"/>
                <a:cs typeface="Calibri"/>
              </a:rPr>
              <a:t>watershed</a:t>
            </a:r>
            <a:r>
              <a:rPr sz="1750" b="1" spc="12">
                <a:solidFill>
                  <a:srgbClr val="FFFFFF"/>
                </a:solidFill>
                <a:latin typeface="Calibri"/>
                <a:cs typeface="Calibri"/>
              </a:rPr>
              <a:t> </a:t>
            </a:r>
            <a:r>
              <a:rPr sz="1750" b="1" spc="58">
                <a:solidFill>
                  <a:srgbClr val="FFFFFF"/>
                </a:solidFill>
                <a:latin typeface="Calibri"/>
                <a:cs typeface="Calibri"/>
              </a:rPr>
              <a:t>health,</a:t>
            </a:r>
            <a:r>
              <a:rPr sz="1750" b="1" spc="-21">
                <a:solidFill>
                  <a:srgbClr val="FFFFFF"/>
                </a:solidFill>
                <a:latin typeface="Calibri"/>
                <a:cs typeface="Calibri"/>
              </a:rPr>
              <a:t> </a:t>
            </a:r>
            <a:r>
              <a:rPr sz="1750" b="1" spc="67">
                <a:solidFill>
                  <a:srgbClr val="FFFFFF"/>
                </a:solidFill>
                <a:latin typeface="Calibri"/>
                <a:cs typeface="Calibri"/>
              </a:rPr>
              <a:t>river</a:t>
            </a:r>
            <a:r>
              <a:rPr sz="1750" b="1">
                <a:solidFill>
                  <a:srgbClr val="FFFFFF"/>
                </a:solidFill>
                <a:latin typeface="Calibri"/>
                <a:cs typeface="Calibri"/>
              </a:rPr>
              <a:t> </a:t>
            </a:r>
            <a:r>
              <a:rPr sz="1750" b="1" spc="50">
                <a:solidFill>
                  <a:srgbClr val="FFFFFF"/>
                </a:solidFill>
                <a:latin typeface="Calibri"/>
                <a:cs typeface="Calibri"/>
              </a:rPr>
              <a:t>flows,</a:t>
            </a:r>
            <a:r>
              <a:rPr sz="1750" b="1" spc="-37">
                <a:solidFill>
                  <a:srgbClr val="FFFFFF"/>
                </a:solidFill>
                <a:latin typeface="Calibri"/>
                <a:cs typeface="Calibri"/>
              </a:rPr>
              <a:t> </a:t>
            </a:r>
            <a:r>
              <a:rPr sz="1750" b="1" spc="62">
                <a:solidFill>
                  <a:srgbClr val="FFFFFF"/>
                </a:solidFill>
                <a:latin typeface="Calibri"/>
                <a:cs typeface="Calibri"/>
              </a:rPr>
              <a:t>water </a:t>
            </a:r>
            <a:r>
              <a:rPr sz="1750" b="1" spc="71">
                <a:solidFill>
                  <a:srgbClr val="FFFFFF"/>
                </a:solidFill>
                <a:latin typeface="Calibri"/>
                <a:cs typeface="Calibri"/>
              </a:rPr>
              <a:t>reuse,</a:t>
            </a:r>
            <a:r>
              <a:rPr sz="1750" b="1" spc="-21">
                <a:solidFill>
                  <a:srgbClr val="FFFFFF"/>
                </a:solidFill>
                <a:latin typeface="Calibri"/>
                <a:cs typeface="Calibri"/>
              </a:rPr>
              <a:t> </a:t>
            </a:r>
            <a:r>
              <a:rPr sz="1750" b="1" spc="100">
                <a:solidFill>
                  <a:srgbClr val="FFFFFF"/>
                </a:solidFill>
                <a:latin typeface="Calibri"/>
                <a:cs typeface="Calibri"/>
              </a:rPr>
              <a:t>and</a:t>
            </a:r>
            <a:r>
              <a:rPr sz="1750" b="1" spc="12">
                <a:solidFill>
                  <a:srgbClr val="FFFFFF"/>
                </a:solidFill>
                <a:latin typeface="Calibri"/>
                <a:cs typeface="Calibri"/>
              </a:rPr>
              <a:t> </a:t>
            </a:r>
            <a:r>
              <a:rPr sz="1750" b="1" spc="129">
                <a:solidFill>
                  <a:srgbClr val="FFFFFF"/>
                </a:solidFill>
                <a:latin typeface="Calibri"/>
                <a:cs typeface="Calibri"/>
              </a:rPr>
              <a:t>cost-</a:t>
            </a:r>
            <a:r>
              <a:rPr sz="1750" b="1" spc="104">
                <a:solidFill>
                  <a:srgbClr val="FFFFFF"/>
                </a:solidFill>
                <a:latin typeface="Calibri"/>
                <a:cs typeface="Calibri"/>
              </a:rPr>
              <a:t>sharing</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7176" y="309034"/>
            <a:ext cx="1441441" cy="1399113"/>
          </a:xfrm>
          <a:prstGeom prst="rect">
            <a:avLst/>
          </a:prstGeom>
        </p:spPr>
      </p:pic>
      <p:grpSp>
        <p:nvGrpSpPr>
          <p:cNvPr id="7" name="object 7"/>
          <p:cNvGrpSpPr/>
          <p:nvPr/>
        </p:nvGrpSpPr>
        <p:grpSpPr>
          <a:xfrm>
            <a:off x="6154947" y="2724150"/>
            <a:ext cx="2588154" cy="3445404"/>
            <a:chOff x="10561319" y="3268979"/>
            <a:chExt cx="3105785" cy="4134485"/>
          </a:xfrm>
        </p:grpSpPr>
        <p:sp>
          <p:nvSpPr>
            <p:cNvPr id="8" name="object 8"/>
            <p:cNvSpPr/>
            <p:nvPr/>
          </p:nvSpPr>
          <p:spPr>
            <a:xfrm>
              <a:off x="10561319" y="3268979"/>
              <a:ext cx="3105785" cy="4134485"/>
            </a:xfrm>
            <a:custGeom>
              <a:avLst/>
              <a:gdLst/>
              <a:ahLst/>
              <a:cxnLst/>
              <a:rect l="l" t="t" r="r" b="b"/>
              <a:pathLst>
                <a:path w="3105784" h="4134484">
                  <a:moveTo>
                    <a:pt x="3105378" y="0"/>
                  </a:moveTo>
                  <a:lnTo>
                    <a:pt x="0" y="0"/>
                  </a:lnTo>
                  <a:lnTo>
                    <a:pt x="0" y="4134396"/>
                  </a:lnTo>
                  <a:lnTo>
                    <a:pt x="3105378" y="4134396"/>
                  </a:lnTo>
                  <a:lnTo>
                    <a:pt x="3105378"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pic>
          <p:nvPicPr>
            <p:cNvPr id="9" name="object 9"/>
            <p:cNvPicPr/>
            <p:nvPr/>
          </p:nvPicPr>
          <p:blipFill>
            <a:blip r:embed="rId4" cstate="print"/>
            <a:stretch>
              <a:fillRect/>
            </a:stretch>
          </p:blipFill>
          <p:spPr>
            <a:xfrm>
              <a:off x="10561319" y="3268984"/>
              <a:ext cx="3105378" cy="3105373"/>
            </a:xfrm>
            <a:prstGeom prst="rect">
              <a:avLst/>
            </a:prstGeom>
          </p:spPr>
        </p:pic>
      </p:grpSp>
      <p:sp>
        <p:nvSpPr>
          <p:cNvPr id="10" name="object 10"/>
          <p:cNvSpPr txBox="1"/>
          <p:nvPr/>
        </p:nvSpPr>
        <p:spPr>
          <a:xfrm>
            <a:off x="6126192" y="2479734"/>
            <a:ext cx="2588154" cy="3539430"/>
          </a:xfrm>
          <a:prstGeom prst="rect">
            <a:avLst/>
          </a:prstGeom>
        </p:spPr>
        <p:txBody>
          <a:bodyPr vert="horz" wrap="square" lIns="0" tIns="0" rIns="0" bIns="0" rtlCol="0">
            <a:spAutoFit/>
          </a:bodyPr>
          <a:lstStyle/>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spcBef>
                <a:spcPts val="575"/>
              </a:spcBef>
              <a:buClrTx/>
            </a:pPr>
            <a:endParaRPr sz="1250" dirty="0">
              <a:solidFill>
                <a:sysClr val="windowText" lastClr="000000"/>
              </a:solidFill>
              <a:latin typeface="Times New Roman"/>
              <a:cs typeface="Times New Roman"/>
            </a:endParaRPr>
          </a:p>
          <a:p>
            <a:pPr marL="137578" marR="92070" defTabSz="761970">
              <a:buClrTx/>
            </a:pPr>
            <a:r>
              <a:rPr sz="1250" b="1" spc="-33" dirty="0">
                <a:solidFill>
                  <a:srgbClr val="FFFFFF"/>
                </a:solidFill>
              </a:rPr>
              <a:t>INFRASTRUCTURE</a:t>
            </a:r>
            <a:r>
              <a:rPr sz="1250" b="1" spc="8" dirty="0">
                <a:solidFill>
                  <a:srgbClr val="FFFFFF"/>
                </a:solidFill>
              </a:rPr>
              <a:t> </a:t>
            </a:r>
            <a:r>
              <a:rPr sz="1250" b="1" spc="-8" dirty="0">
                <a:solidFill>
                  <a:srgbClr val="FFFFFF"/>
                </a:solidFill>
              </a:rPr>
              <a:t>SHARING </a:t>
            </a:r>
            <a:r>
              <a:rPr sz="1250" b="1" dirty="0">
                <a:solidFill>
                  <a:srgbClr val="FFFFFF"/>
                </a:solidFill>
              </a:rPr>
              <a:t>THROUGH</a:t>
            </a:r>
            <a:r>
              <a:rPr sz="1250" b="1" spc="-17" dirty="0">
                <a:solidFill>
                  <a:srgbClr val="FFFFFF"/>
                </a:solidFill>
              </a:rPr>
              <a:t> </a:t>
            </a:r>
            <a:r>
              <a:rPr sz="1250" b="1" dirty="0">
                <a:solidFill>
                  <a:srgbClr val="FFFFFF"/>
                </a:solidFill>
              </a:rPr>
              <a:t>THE</a:t>
            </a:r>
            <a:r>
              <a:rPr sz="1250" b="1" spc="-12" dirty="0">
                <a:solidFill>
                  <a:srgbClr val="FFFFFF"/>
                </a:solidFill>
              </a:rPr>
              <a:t> </a:t>
            </a:r>
            <a:r>
              <a:rPr sz="1250" b="1" spc="-8" dirty="0">
                <a:solidFill>
                  <a:srgbClr val="FFFFFF"/>
                </a:solidFill>
              </a:rPr>
              <a:t>WISE</a:t>
            </a:r>
            <a:r>
              <a:rPr sz="1250" b="1" spc="-12" dirty="0">
                <a:solidFill>
                  <a:srgbClr val="FFFFFF"/>
                </a:solidFill>
              </a:rPr>
              <a:t> </a:t>
            </a:r>
            <a:r>
              <a:rPr sz="1250" b="1" spc="-62" dirty="0">
                <a:solidFill>
                  <a:srgbClr val="FFFFFF"/>
                </a:solidFill>
              </a:rPr>
              <a:t>PROJECT</a:t>
            </a:r>
            <a:endParaRPr sz="1250" dirty="0">
              <a:solidFill>
                <a:sysClr val="windowText" lastClr="000000"/>
              </a:solidFill>
            </a:endParaRPr>
          </a:p>
        </p:txBody>
      </p:sp>
      <p:sp>
        <p:nvSpPr>
          <p:cNvPr id="11" name="object 11"/>
          <p:cNvSpPr txBox="1"/>
          <p:nvPr/>
        </p:nvSpPr>
        <p:spPr>
          <a:xfrm>
            <a:off x="6897332" y="5200534"/>
            <a:ext cx="1301750" cy="252206"/>
          </a:xfrm>
          <a:prstGeom prst="rect">
            <a:avLst/>
          </a:prstGeom>
          <a:solidFill>
            <a:srgbClr val="911840"/>
          </a:solidFill>
        </p:spPr>
        <p:txBody>
          <a:bodyPr vert="horz" wrap="square" lIns="0" tIns="33867" rIns="0" bIns="0" rtlCol="0">
            <a:spAutoFit/>
          </a:bodyPr>
          <a:lstStyle/>
          <a:p>
            <a:pPr marL="87838" defTabSz="761970">
              <a:lnSpc>
                <a:spcPts val="1657"/>
              </a:lnSpc>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sp>
        <p:nvSpPr>
          <p:cNvPr id="18" name="TextBox 17">
            <a:extLst>
              <a:ext uri="{FF2B5EF4-FFF2-40B4-BE49-F238E27FC236}">
                <a16:creationId xmlns:a16="http://schemas.microsoft.com/office/drawing/2014/main" id="{7DCB57DA-0197-355D-5705-FF0E12E47572}"/>
              </a:ext>
            </a:extLst>
          </p:cNvPr>
          <p:cNvSpPr txBox="1"/>
          <p:nvPr/>
        </p:nvSpPr>
        <p:spPr>
          <a:xfrm>
            <a:off x="571500" y="2540000"/>
            <a:ext cx="5270500" cy="2846933"/>
          </a:xfrm>
          <a:prstGeom prst="rect">
            <a:avLst/>
          </a:prstGeom>
          <a:noFill/>
        </p:spPr>
        <p:txBody>
          <a:bodyPr wrap="square" lIns="76200" tIns="38100" rIns="76200" bIns="38100" rtlCol="0" anchor="t">
            <a:spAutoFit/>
          </a:bodyPr>
          <a:lstStyle/>
          <a:p>
            <a:pPr defTabSz="761970">
              <a:buClrTx/>
            </a:pPr>
            <a:endParaRPr lang="en-US" sz="1500" dirty="0">
              <a:solidFill>
                <a:sysClr val="windowText" lastClr="000000"/>
              </a:solidFill>
              <a:latin typeface="Calibri"/>
            </a:endParaRPr>
          </a:p>
          <a:p>
            <a:pPr marL="238115" indent="-238115" defTabSz="761970">
              <a:buClrTx/>
              <a:buFont typeface="Arial" panose="020B0604020202020204" pitchFamily="34" charset="0"/>
              <a:buChar char="•"/>
            </a:pPr>
            <a:r>
              <a:rPr lang="en-US" sz="1500" dirty="0">
                <a:solidFill>
                  <a:sysClr val="windowText" lastClr="000000"/>
                </a:solidFill>
                <a:latin typeface="Calibri"/>
              </a:rPr>
              <a:t>Regional Planning and </a:t>
            </a:r>
            <a:r>
              <a:rPr lang="en-US" sz="1500" dirty="0" err="1">
                <a:solidFill>
                  <a:sysClr val="windowText" lastClr="000000"/>
                </a:solidFill>
                <a:latin typeface="Calibri"/>
              </a:rPr>
              <a:t>Decisionmaking</a:t>
            </a:r>
            <a:br>
              <a:rPr lang="en-US" sz="1500" dirty="0">
                <a:solidFill>
                  <a:sysClr val="windowText" lastClr="000000"/>
                </a:solidFill>
                <a:latin typeface="Calibri"/>
              </a:rPr>
            </a:br>
            <a:endParaRPr lang="en-US" sz="1500" dirty="0">
              <a:solidFill>
                <a:sysClr val="windowText" lastClr="000000"/>
              </a:solidFill>
              <a:latin typeface="Calibri"/>
            </a:endParaRPr>
          </a:p>
          <a:p>
            <a:pPr marL="238115" indent="-238115" defTabSz="761970">
              <a:buClrTx/>
              <a:buFont typeface="Arial" panose="020B0604020202020204" pitchFamily="34" charset="0"/>
              <a:buChar char="•"/>
            </a:pPr>
            <a:r>
              <a:rPr lang="en-US" sz="1500" dirty="0">
                <a:solidFill>
                  <a:sysClr val="windowText" lastClr="000000"/>
                </a:solidFill>
                <a:latin typeface="Calibri"/>
              </a:rPr>
              <a:t>Interconnections and shared Infrastructure such as Reservoirs, Water or Wastewater Treatment Plants</a:t>
            </a:r>
            <a:br>
              <a:rPr lang="en-US" sz="1500" dirty="0">
                <a:solidFill>
                  <a:sysClr val="windowText" lastClr="000000"/>
                </a:solidFill>
                <a:latin typeface="Calibri"/>
              </a:rPr>
            </a:br>
            <a:endParaRPr lang="en-US" sz="1500" dirty="0">
              <a:solidFill>
                <a:sysClr val="windowText" lastClr="000000"/>
              </a:solidFill>
              <a:latin typeface="Calibri"/>
            </a:endParaRPr>
          </a:p>
          <a:p>
            <a:pPr marL="238115" indent="-238115" defTabSz="761970">
              <a:buClrTx/>
              <a:buFont typeface="Arial" panose="020B0604020202020204" pitchFamily="34" charset="0"/>
              <a:buChar char="•"/>
            </a:pPr>
            <a:r>
              <a:rPr lang="en-US" sz="1500" dirty="0">
                <a:solidFill>
                  <a:sysClr val="windowText" lastClr="000000"/>
                </a:solidFill>
                <a:latin typeface="Calibri"/>
              </a:rPr>
              <a:t>Partnerships with Ditch and Irrigation Companies</a:t>
            </a:r>
            <a:br>
              <a:rPr lang="en-US" sz="1500" dirty="0">
                <a:solidFill>
                  <a:sysClr val="windowText" lastClr="000000"/>
                </a:solidFill>
                <a:latin typeface="Calibri"/>
              </a:rPr>
            </a:br>
            <a:r>
              <a:rPr lang="en-US" sz="1500" dirty="0">
                <a:solidFill>
                  <a:sysClr val="windowText" lastClr="000000"/>
                </a:solidFill>
                <a:latin typeface="Calibri"/>
              </a:rPr>
              <a:t> </a:t>
            </a:r>
          </a:p>
          <a:p>
            <a:pPr marL="238115" indent="-238115" defTabSz="761970">
              <a:buClrTx/>
              <a:buFont typeface="Arial" panose="020B0604020202020204" pitchFamily="34" charset="0"/>
              <a:buChar char="•"/>
            </a:pPr>
            <a:r>
              <a:rPr lang="en-US" sz="1500" dirty="0">
                <a:solidFill>
                  <a:sysClr val="windowText" lastClr="000000"/>
                </a:solidFill>
                <a:latin typeface="Calibri"/>
              </a:rPr>
              <a:t>Alignment on Drought Response Actions and Land Use Regulations</a:t>
            </a:r>
            <a:br>
              <a:rPr lang="en-US" sz="1500" dirty="0">
                <a:solidFill>
                  <a:sysClr val="windowText" lastClr="000000"/>
                </a:solidFill>
                <a:latin typeface="Calibri"/>
              </a:rPr>
            </a:br>
            <a:endParaRPr lang="en-US" sz="1500" dirty="0">
              <a:solidFill>
                <a:sysClr val="windowText" lastClr="000000"/>
              </a:solidFill>
              <a:latin typeface="Calibri"/>
            </a:endParaRPr>
          </a:p>
          <a:p>
            <a:pPr marL="238115" indent="-238115" defTabSz="761970">
              <a:buClrTx/>
              <a:buFont typeface="Arial" panose="020B0604020202020204" pitchFamily="34" charset="0"/>
              <a:buChar char="•"/>
            </a:pPr>
            <a:r>
              <a:rPr lang="en-US" sz="1500" dirty="0">
                <a:solidFill>
                  <a:sysClr val="windowText" lastClr="000000"/>
                </a:solidFill>
                <a:latin typeface="Calibri"/>
              </a:rPr>
              <a:t>Watershed Health Partnerships</a:t>
            </a:r>
          </a:p>
        </p:txBody>
      </p:sp>
      <p:pic>
        <p:nvPicPr>
          <p:cNvPr id="19" name="Picture 2" descr="A logo of a company">
            <a:extLst>
              <a:ext uri="{FF2B5EF4-FFF2-40B4-BE49-F238E27FC236}">
                <a16:creationId xmlns:a16="http://schemas.microsoft.com/office/drawing/2014/main" id="{DD10127D-FC9B-4424-D9C7-B91190F2DB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oogle Shape;727;p65">
            <a:extLst>
              <a:ext uri="{FF2B5EF4-FFF2-40B4-BE49-F238E27FC236}">
                <a16:creationId xmlns:a16="http://schemas.microsoft.com/office/drawing/2014/main" id="{1B4476CC-293E-ED32-A68D-B955120EF9A4}"/>
              </a:ext>
            </a:extLst>
          </p:cNvPr>
          <p:cNvGrpSpPr/>
          <p:nvPr/>
        </p:nvGrpSpPr>
        <p:grpSpPr>
          <a:xfrm>
            <a:off x="8809122" y="2726457"/>
            <a:ext cx="2590810" cy="3449638"/>
            <a:chOff x="7180046" y="3256508"/>
            <a:chExt cx="3108972" cy="4139565"/>
          </a:xfrm>
        </p:grpSpPr>
        <p:sp>
          <p:nvSpPr>
            <p:cNvPr id="13" name="Google Shape;728;p65">
              <a:extLst>
                <a:ext uri="{FF2B5EF4-FFF2-40B4-BE49-F238E27FC236}">
                  <a16:creationId xmlns:a16="http://schemas.microsoft.com/office/drawing/2014/main" id="{F13017C8-3E69-65E3-431C-65D17389EA17}"/>
                </a:ext>
              </a:extLst>
            </p:cNvPr>
            <p:cNvSpPr/>
            <p:nvPr/>
          </p:nvSpPr>
          <p:spPr>
            <a:xfrm>
              <a:off x="7180058" y="3256508"/>
              <a:ext cx="3108960" cy="4139565"/>
            </a:xfrm>
            <a:custGeom>
              <a:avLst/>
              <a:gdLst/>
              <a:ahLst/>
              <a:cxnLst/>
              <a:rect l="l" t="t" r="r" b="b"/>
              <a:pathLst>
                <a:path w="3108959" h="4139565" extrusionOk="0">
                  <a:moveTo>
                    <a:pt x="3108960" y="0"/>
                  </a:moveTo>
                  <a:lnTo>
                    <a:pt x="0" y="0"/>
                  </a:lnTo>
                  <a:lnTo>
                    <a:pt x="0" y="4139158"/>
                  </a:lnTo>
                  <a:lnTo>
                    <a:pt x="3108960" y="4139158"/>
                  </a:lnTo>
                  <a:lnTo>
                    <a:pt x="3108960"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14" name="Google Shape;729;p65">
              <a:extLst>
                <a:ext uri="{FF2B5EF4-FFF2-40B4-BE49-F238E27FC236}">
                  <a16:creationId xmlns:a16="http://schemas.microsoft.com/office/drawing/2014/main" id="{F44A027E-0A6E-2303-C326-73AD559D64DF}"/>
                </a:ext>
              </a:extLst>
            </p:cNvPr>
            <p:cNvPicPr preferRelativeResize="0"/>
            <p:nvPr/>
          </p:nvPicPr>
          <p:blipFill rotWithShape="1">
            <a:blip r:embed="rId6">
              <a:alphaModFix/>
            </a:blip>
            <a:srcRect/>
            <a:stretch/>
          </p:blipFill>
          <p:spPr>
            <a:xfrm>
              <a:off x="7180046" y="3256508"/>
              <a:ext cx="3108959" cy="3108972"/>
            </a:xfrm>
            <a:prstGeom prst="rect">
              <a:avLst/>
            </a:prstGeom>
            <a:noFill/>
            <a:ln>
              <a:noFill/>
            </a:ln>
          </p:spPr>
        </p:pic>
      </p:grpSp>
      <p:sp>
        <p:nvSpPr>
          <p:cNvPr id="15" name="Google Shape;730;p65">
            <a:extLst>
              <a:ext uri="{FF2B5EF4-FFF2-40B4-BE49-F238E27FC236}">
                <a16:creationId xmlns:a16="http://schemas.microsoft.com/office/drawing/2014/main" id="{6319CDE7-5725-49AE-4315-BECE9CF9AAFC}"/>
              </a:ext>
            </a:extLst>
          </p:cNvPr>
          <p:cNvSpPr txBox="1"/>
          <p:nvPr/>
        </p:nvSpPr>
        <p:spPr>
          <a:xfrm>
            <a:off x="8946758" y="2762673"/>
            <a:ext cx="2590800" cy="364202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671"/>
              </a:spcBef>
              <a:spcAft>
                <a:spcPts val="0"/>
              </a:spcAft>
              <a:buNone/>
            </a:pPr>
            <a:r>
              <a:rPr lang="en-US" sz="1250" b="1" i="0" u="none" strike="noStrike" cap="none" dirty="0">
                <a:solidFill>
                  <a:srgbClr val="FFFFFF"/>
                </a:solidFill>
                <a:latin typeface="Arial"/>
                <a:ea typeface="Arial"/>
                <a:cs typeface="Arial"/>
                <a:sym typeface="Arial"/>
              </a:rPr>
              <a:t>UPPER ARKANSAS RIVER VOLUNTARY FLOW MANAGEMENT PROGRAM</a:t>
            </a:r>
            <a:endParaRPr sz="1250" b="0" i="0" u="none" strike="noStrike" cap="none" dirty="0">
              <a:solidFill>
                <a:srgbClr val="000000"/>
              </a:solidFill>
              <a:latin typeface="Arial"/>
              <a:ea typeface="Arial"/>
              <a:cs typeface="Arial"/>
              <a:sym typeface="Arial"/>
            </a:endParaRPr>
          </a:p>
          <a:p>
            <a:pPr marL="0" marR="0" lvl="0" indent="0" algn="l" rtl="0">
              <a:lnSpc>
                <a:spcPct val="100000"/>
              </a:lnSpc>
              <a:spcBef>
                <a:spcPts val="671"/>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748;p66">
            <a:extLst>
              <a:ext uri="{FF2B5EF4-FFF2-40B4-BE49-F238E27FC236}">
                <a16:creationId xmlns:a16="http://schemas.microsoft.com/office/drawing/2014/main" id="{36FA1BC3-27FC-46EF-F40E-176942669B3E}"/>
              </a:ext>
            </a:extLst>
          </p:cNvPr>
          <p:cNvSpPr/>
          <p:nvPr/>
        </p:nvSpPr>
        <p:spPr>
          <a:xfrm>
            <a:off x="8648700" y="2789756"/>
            <a:ext cx="2590800" cy="3613106"/>
          </a:xfrm>
          <a:custGeom>
            <a:avLst/>
            <a:gdLst/>
            <a:ahLst/>
            <a:cxnLst/>
            <a:rect l="l" t="t" r="r" b="b"/>
            <a:pathLst>
              <a:path w="3108959" h="4160520" extrusionOk="0">
                <a:moveTo>
                  <a:pt x="3108959" y="0"/>
                </a:moveTo>
                <a:lnTo>
                  <a:pt x="0" y="0"/>
                </a:lnTo>
                <a:lnTo>
                  <a:pt x="0" y="4160113"/>
                </a:lnTo>
                <a:lnTo>
                  <a:pt x="3108959" y="4160113"/>
                </a:lnTo>
                <a:lnTo>
                  <a:pt x="3108959"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770011" y="545039"/>
            <a:ext cx="8619978" cy="523584"/>
          </a:xfrm>
          <a:prstGeom prst="rect">
            <a:avLst/>
          </a:prstGeom>
        </p:spPr>
        <p:txBody>
          <a:bodyPr vert="horz" wrap="square" lIns="0" tIns="10583" rIns="0" bIns="0" rtlCol="0">
            <a:spAutoFit/>
          </a:bodyPr>
          <a:lstStyle/>
          <a:p>
            <a:pPr marL="563540">
              <a:spcBef>
                <a:spcPts val="83"/>
              </a:spcBef>
            </a:pPr>
            <a:r>
              <a:rPr spc="104">
                <a:solidFill>
                  <a:srgbClr val="911840"/>
                </a:solidFill>
              </a:rPr>
              <a:t>Diversify</a:t>
            </a:r>
            <a:r>
              <a:rPr spc="-54">
                <a:solidFill>
                  <a:srgbClr val="911840"/>
                </a:solidFill>
              </a:rPr>
              <a:t> </a:t>
            </a:r>
            <a:r>
              <a:rPr>
                <a:solidFill>
                  <a:srgbClr val="911840"/>
                </a:solidFill>
              </a:rPr>
              <a:t>Water</a:t>
            </a:r>
            <a:r>
              <a:rPr spc="17">
                <a:solidFill>
                  <a:srgbClr val="911840"/>
                </a:solidFill>
              </a:rPr>
              <a:t> </a:t>
            </a:r>
            <a:r>
              <a:rPr spc="137">
                <a:solidFill>
                  <a:srgbClr val="911840"/>
                </a:solidFill>
              </a:rPr>
              <a:t>Supply</a:t>
            </a:r>
            <a:r>
              <a:rPr spc="-17">
                <a:solidFill>
                  <a:srgbClr val="911840"/>
                </a:solidFill>
              </a:rPr>
              <a:t> </a:t>
            </a:r>
            <a:r>
              <a:rPr spc="92">
                <a:solidFill>
                  <a:srgbClr val="911840"/>
                </a:solidFill>
              </a:rPr>
              <a:t>Portfolio</a:t>
            </a:r>
          </a:p>
        </p:txBody>
      </p:sp>
      <p:sp>
        <p:nvSpPr>
          <p:cNvPr id="5" name="object 5"/>
          <p:cNvSpPr txBox="1"/>
          <p:nvPr/>
        </p:nvSpPr>
        <p:spPr>
          <a:xfrm>
            <a:off x="1488017" y="1426634"/>
            <a:ext cx="10322983" cy="663109"/>
          </a:xfrm>
          <a:prstGeom prst="rect">
            <a:avLst/>
          </a:prstGeom>
          <a:solidFill>
            <a:srgbClr val="911840"/>
          </a:solidFill>
        </p:spPr>
        <p:txBody>
          <a:bodyPr vert="horz" wrap="square" lIns="0" tIns="123296" rIns="0" bIns="0" rtlCol="0">
            <a:spAutoFit/>
          </a:bodyPr>
          <a:lstStyle/>
          <a:p>
            <a:pPr marL="149748" marR="853512" defTabSz="761970">
              <a:spcBef>
                <a:spcPts val="971"/>
              </a:spcBef>
              <a:buClrTx/>
            </a:pPr>
            <a:r>
              <a:rPr sz="1750" b="1" spc="54">
                <a:solidFill>
                  <a:srgbClr val="FFFFFF"/>
                </a:solidFill>
                <a:latin typeface="Calibri"/>
                <a:cs typeface="Calibri"/>
              </a:rPr>
              <a:t>Diversify</a:t>
            </a:r>
            <a:r>
              <a:rPr sz="1750" b="1" spc="-33">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92">
                <a:solidFill>
                  <a:srgbClr val="FFFFFF"/>
                </a:solidFill>
                <a:latin typeface="Calibri"/>
                <a:cs typeface="Calibri"/>
              </a:rPr>
              <a:t>supply</a:t>
            </a:r>
            <a:r>
              <a:rPr sz="1750" b="1" spc="-17">
                <a:solidFill>
                  <a:srgbClr val="FFFFFF"/>
                </a:solidFill>
                <a:latin typeface="Calibri"/>
                <a:cs typeface="Calibri"/>
              </a:rPr>
              <a:t> </a:t>
            </a:r>
            <a:r>
              <a:rPr sz="1750" b="1" spc="83">
                <a:solidFill>
                  <a:srgbClr val="FFFFFF"/>
                </a:solidFill>
                <a:latin typeface="Calibri"/>
                <a:cs typeface="Calibri"/>
              </a:rPr>
              <a:t>portfolios</a:t>
            </a:r>
            <a:r>
              <a:rPr sz="1750" b="1" spc="17">
                <a:solidFill>
                  <a:srgbClr val="FFFFFF"/>
                </a:solidFill>
                <a:latin typeface="Calibri"/>
                <a:cs typeface="Calibri"/>
              </a:rPr>
              <a:t> </a:t>
            </a:r>
            <a:r>
              <a:rPr sz="1750" b="1" spc="67">
                <a:solidFill>
                  <a:srgbClr val="FFFFFF"/>
                </a:solidFill>
                <a:latin typeface="Calibri"/>
                <a:cs typeface="Calibri"/>
              </a:rPr>
              <a:t>to</a:t>
            </a:r>
            <a:r>
              <a:rPr sz="1750" b="1" spc="21">
                <a:solidFill>
                  <a:srgbClr val="FFFFFF"/>
                </a:solidFill>
                <a:latin typeface="Calibri"/>
                <a:cs typeface="Calibri"/>
              </a:rPr>
              <a:t> </a:t>
            </a:r>
            <a:r>
              <a:rPr sz="1750" b="1" spc="100">
                <a:solidFill>
                  <a:srgbClr val="FFFFFF"/>
                </a:solidFill>
                <a:latin typeface="Calibri"/>
                <a:cs typeface="Calibri"/>
              </a:rPr>
              <a:t>ensure</a:t>
            </a:r>
            <a:r>
              <a:rPr sz="1750" b="1" spc="17">
                <a:solidFill>
                  <a:srgbClr val="FFFFFF"/>
                </a:solidFill>
                <a:latin typeface="Calibri"/>
                <a:cs typeface="Calibri"/>
              </a:rPr>
              <a:t> </a:t>
            </a:r>
            <a:r>
              <a:rPr sz="1750" b="1" spc="83">
                <a:solidFill>
                  <a:srgbClr val="FFFFFF"/>
                </a:solidFill>
                <a:latin typeface="Calibri"/>
                <a:cs typeface="Calibri"/>
              </a:rPr>
              <a:t>maximum</a:t>
            </a:r>
            <a:r>
              <a:rPr sz="1750" b="1" spc="21">
                <a:solidFill>
                  <a:srgbClr val="FFFFFF"/>
                </a:solidFill>
                <a:latin typeface="Calibri"/>
                <a:cs typeface="Calibri"/>
              </a:rPr>
              <a:t> </a:t>
            </a:r>
            <a:r>
              <a:rPr sz="1750" b="1" spc="95">
                <a:solidFill>
                  <a:srgbClr val="FFFFFF"/>
                </a:solidFill>
                <a:latin typeface="Calibri"/>
                <a:cs typeface="Calibri"/>
              </a:rPr>
              <a:t>resilience</a:t>
            </a:r>
            <a:r>
              <a:rPr sz="1750" b="1" spc="17">
                <a:solidFill>
                  <a:srgbClr val="FFFFFF"/>
                </a:solidFill>
                <a:latin typeface="Calibri"/>
                <a:cs typeface="Calibri"/>
              </a:rPr>
              <a:t> </a:t>
            </a:r>
            <a:r>
              <a:rPr sz="1750" b="1" spc="100">
                <a:solidFill>
                  <a:srgbClr val="FFFFFF"/>
                </a:solidFill>
                <a:latin typeface="Calibri"/>
                <a:cs typeface="Calibri"/>
              </a:rPr>
              <a:t>and</a:t>
            </a:r>
            <a:r>
              <a:rPr sz="1750" b="1" spc="21">
                <a:solidFill>
                  <a:srgbClr val="FFFFFF"/>
                </a:solidFill>
                <a:latin typeface="Calibri"/>
                <a:cs typeface="Calibri"/>
              </a:rPr>
              <a:t> </a:t>
            </a:r>
            <a:r>
              <a:rPr sz="1750" b="1" spc="58">
                <a:solidFill>
                  <a:srgbClr val="FFFFFF"/>
                </a:solidFill>
                <a:latin typeface="Calibri"/>
                <a:cs typeface="Calibri"/>
              </a:rPr>
              <a:t>reliability</a:t>
            </a:r>
            <a:r>
              <a:rPr sz="1750" b="1" spc="-17">
                <a:solidFill>
                  <a:srgbClr val="FFFFFF"/>
                </a:solidFill>
                <a:latin typeface="Calibri"/>
                <a:cs typeface="Calibri"/>
              </a:rPr>
              <a:t> </a:t>
            </a:r>
            <a:r>
              <a:rPr sz="1750" b="1" spc="58">
                <a:solidFill>
                  <a:srgbClr val="FFFFFF"/>
                </a:solidFill>
                <a:latin typeface="Calibri"/>
                <a:cs typeface="Calibri"/>
              </a:rPr>
              <a:t>in</a:t>
            </a:r>
            <a:r>
              <a:rPr sz="1750" b="1" spc="17">
                <a:solidFill>
                  <a:srgbClr val="FFFFFF"/>
                </a:solidFill>
                <a:latin typeface="Calibri"/>
                <a:cs typeface="Calibri"/>
              </a:rPr>
              <a:t> </a:t>
            </a:r>
            <a:r>
              <a:rPr sz="1750" b="1" spc="87">
                <a:solidFill>
                  <a:srgbClr val="FFFFFF"/>
                </a:solidFill>
                <a:latin typeface="Calibri"/>
                <a:cs typeface="Calibri"/>
              </a:rPr>
              <a:t>the</a:t>
            </a:r>
            <a:r>
              <a:rPr sz="1750" b="1" spc="21">
                <a:solidFill>
                  <a:srgbClr val="FFFFFF"/>
                </a:solidFill>
                <a:latin typeface="Calibri"/>
                <a:cs typeface="Calibri"/>
              </a:rPr>
              <a:t> </a:t>
            </a:r>
            <a:r>
              <a:rPr sz="1750" b="1" spc="137">
                <a:solidFill>
                  <a:srgbClr val="FFFFFF"/>
                </a:solidFill>
                <a:latin typeface="Calibri"/>
                <a:cs typeface="Calibri"/>
              </a:rPr>
              <a:t>face</a:t>
            </a:r>
            <a:r>
              <a:rPr sz="1750" b="1" spc="17">
                <a:solidFill>
                  <a:srgbClr val="FFFFFF"/>
                </a:solidFill>
                <a:latin typeface="Calibri"/>
                <a:cs typeface="Calibri"/>
              </a:rPr>
              <a:t> </a:t>
            </a:r>
            <a:r>
              <a:rPr sz="1750" b="1" spc="67">
                <a:solidFill>
                  <a:srgbClr val="FFFFFF"/>
                </a:solidFill>
                <a:latin typeface="Calibri"/>
                <a:cs typeface="Calibri"/>
              </a:rPr>
              <a:t>of </a:t>
            </a:r>
            <a:r>
              <a:rPr sz="1750" b="1" spc="62">
                <a:solidFill>
                  <a:srgbClr val="FFFFFF"/>
                </a:solidFill>
                <a:latin typeface="Calibri"/>
                <a:cs typeface="Calibri"/>
              </a:rPr>
              <a:t>vulnerability</a:t>
            </a:r>
            <a:r>
              <a:rPr sz="1750" b="1" spc="-21">
                <a:solidFill>
                  <a:srgbClr val="FFFFFF"/>
                </a:solidFill>
                <a:latin typeface="Calibri"/>
                <a:cs typeface="Calibri"/>
              </a:rPr>
              <a:t> </a:t>
            </a:r>
            <a:r>
              <a:rPr sz="1750" b="1" spc="79">
                <a:solidFill>
                  <a:srgbClr val="FFFFFF"/>
                </a:solidFill>
                <a:latin typeface="Calibri"/>
                <a:cs typeface="Calibri"/>
              </a:rPr>
              <a:t>from</a:t>
            </a:r>
            <a:r>
              <a:rPr sz="1750" b="1" spc="17">
                <a:solidFill>
                  <a:srgbClr val="FFFFFF"/>
                </a:solidFill>
                <a:latin typeface="Calibri"/>
                <a:cs typeface="Calibri"/>
              </a:rPr>
              <a:t> </a:t>
            </a:r>
            <a:r>
              <a:rPr sz="1750" b="1" spc="75">
                <a:solidFill>
                  <a:srgbClr val="FFFFFF"/>
                </a:solidFill>
                <a:latin typeface="Calibri"/>
                <a:cs typeface="Calibri"/>
              </a:rPr>
              <a:t>climate,</a:t>
            </a:r>
            <a:r>
              <a:rPr sz="1750" b="1" spc="-17">
                <a:solidFill>
                  <a:srgbClr val="FFFFFF"/>
                </a:solidFill>
                <a:latin typeface="Calibri"/>
                <a:cs typeface="Calibri"/>
              </a:rPr>
              <a:t> </a:t>
            </a:r>
            <a:r>
              <a:rPr sz="1750" b="1" spc="108">
                <a:solidFill>
                  <a:srgbClr val="FFFFFF"/>
                </a:solidFill>
                <a:latin typeface="Calibri"/>
                <a:cs typeface="Calibri"/>
              </a:rPr>
              <a:t>cost,</a:t>
            </a:r>
            <a:r>
              <a:rPr sz="1750" b="1" spc="-17">
                <a:solidFill>
                  <a:srgbClr val="FFFFFF"/>
                </a:solidFill>
                <a:latin typeface="Calibri"/>
                <a:cs typeface="Calibri"/>
              </a:rPr>
              <a:t> </a:t>
            </a:r>
            <a:r>
              <a:rPr sz="1750" b="1" spc="79">
                <a:solidFill>
                  <a:srgbClr val="FFFFFF"/>
                </a:solidFill>
                <a:latin typeface="Calibri"/>
                <a:cs typeface="Calibri"/>
              </a:rPr>
              <a:t>disruption,</a:t>
            </a:r>
            <a:r>
              <a:rPr sz="1750" b="1" spc="-17">
                <a:solidFill>
                  <a:srgbClr val="FFFFFF"/>
                </a:solidFill>
                <a:latin typeface="Calibri"/>
                <a:cs typeface="Calibri"/>
              </a:rPr>
              <a:t> </a:t>
            </a:r>
            <a:r>
              <a:rPr sz="1750" b="1" spc="100">
                <a:solidFill>
                  <a:srgbClr val="FFFFFF"/>
                </a:solidFill>
                <a:latin typeface="Calibri"/>
                <a:cs typeface="Calibri"/>
              </a:rPr>
              <a:t>and</a:t>
            </a:r>
            <a:r>
              <a:rPr sz="1750" b="1" spc="17">
                <a:solidFill>
                  <a:srgbClr val="FFFFFF"/>
                </a:solidFill>
                <a:latin typeface="Calibri"/>
                <a:cs typeface="Calibri"/>
              </a:rPr>
              <a:t> </a:t>
            </a:r>
            <a:r>
              <a:rPr sz="1750" b="1" spc="117">
                <a:solidFill>
                  <a:srgbClr val="FFFFFF"/>
                </a:solidFill>
                <a:latin typeface="Calibri"/>
                <a:cs typeface="Calibri"/>
              </a:rPr>
              <a:t>emergencies</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239747" y="637959"/>
            <a:ext cx="992984" cy="1128135"/>
          </a:xfrm>
          <a:prstGeom prst="rect">
            <a:avLst/>
          </a:prstGeom>
        </p:spPr>
      </p:pic>
      <p:grpSp>
        <p:nvGrpSpPr>
          <p:cNvPr id="8" name="object 8"/>
          <p:cNvGrpSpPr/>
          <p:nvPr/>
        </p:nvGrpSpPr>
        <p:grpSpPr>
          <a:xfrm>
            <a:off x="5979303" y="2789756"/>
            <a:ext cx="2590800" cy="3500967"/>
            <a:chOff x="7315200" y="3347707"/>
            <a:chExt cx="3108960" cy="4201160"/>
          </a:xfrm>
        </p:grpSpPr>
        <p:sp>
          <p:nvSpPr>
            <p:cNvPr id="9" name="object 9"/>
            <p:cNvSpPr/>
            <p:nvPr/>
          </p:nvSpPr>
          <p:spPr>
            <a:xfrm>
              <a:off x="7315200" y="3347707"/>
              <a:ext cx="3107055" cy="4201160"/>
            </a:xfrm>
            <a:custGeom>
              <a:avLst/>
              <a:gdLst/>
              <a:ahLst/>
              <a:cxnLst/>
              <a:rect l="l" t="t" r="r" b="b"/>
              <a:pathLst>
                <a:path w="3107054" h="4201159">
                  <a:moveTo>
                    <a:pt x="3106915" y="0"/>
                  </a:moveTo>
                  <a:lnTo>
                    <a:pt x="0" y="0"/>
                  </a:lnTo>
                  <a:lnTo>
                    <a:pt x="0" y="4200753"/>
                  </a:lnTo>
                  <a:lnTo>
                    <a:pt x="3106915" y="4200753"/>
                  </a:lnTo>
                  <a:lnTo>
                    <a:pt x="3106915"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pic>
          <p:nvPicPr>
            <p:cNvPr id="10" name="object 10"/>
            <p:cNvPicPr/>
            <p:nvPr/>
          </p:nvPicPr>
          <p:blipFill>
            <a:blip r:embed="rId4" cstate="print"/>
            <a:stretch>
              <a:fillRect/>
            </a:stretch>
          </p:blipFill>
          <p:spPr>
            <a:xfrm>
              <a:off x="7317244" y="3347715"/>
              <a:ext cx="3106915" cy="3183323"/>
            </a:xfrm>
            <a:prstGeom prst="rect">
              <a:avLst/>
            </a:prstGeom>
          </p:spPr>
        </p:pic>
      </p:grpSp>
      <p:sp>
        <p:nvSpPr>
          <p:cNvPr id="11" name="object 11"/>
          <p:cNvSpPr txBox="1"/>
          <p:nvPr/>
        </p:nvSpPr>
        <p:spPr>
          <a:xfrm>
            <a:off x="6087253" y="2789756"/>
            <a:ext cx="2589213" cy="3654847"/>
          </a:xfrm>
          <a:prstGeom prst="rect">
            <a:avLst/>
          </a:prstGeom>
        </p:spPr>
        <p:txBody>
          <a:bodyPr vert="horz" wrap="square" lIns="0" tIns="0" rIns="0" bIns="0" rtlCol="0">
            <a:spAutoFit/>
          </a:bodyPr>
          <a:lstStyle/>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spcBef>
                <a:spcPts val="33"/>
              </a:spcBef>
              <a:buClrTx/>
            </a:pPr>
            <a:r>
              <a:rPr lang="en-US" sz="1250" b="1" spc="-8" dirty="0">
                <a:solidFill>
                  <a:srgbClr val="FFFFFF"/>
                </a:solidFill>
              </a:rPr>
              <a:t>ACQUIRING</a:t>
            </a:r>
            <a:r>
              <a:rPr lang="en-US" sz="1250" b="1" spc="4" dirty="0">
                <a:solidFill>
                  <a:srgbClr val="FFFFFF"/>
                </a:solidFill>
              </a:rPr>
              <a:t> </a:t>
            </a:r>
            <a:r>
              <a:rPr lang="en-US" sz="1250" b="1" dirty="0">
                <a:solidFill>
                  <a:srgbClr val="FFFFFF"/>
                </a:solidFill>
              </a:rPr>
              <a:t>A</a:t>
            </a:r>
            <a:r>
              <a:rPr lang="en-US" sz="1250" b="1" spc="8" dirty="0">
                <a:solidFill>
                  <a:srgbClr val="FFFFFF"/>
                </a:solidFill>
              </a:rPr>
              <a:t> </a:t>
            </a:r>
            <a:r>
              <a:rPr lang="en-US" sz="1250" b="1" spc="-21" dirty="0">
                <a:solidFill>
                  <a:srgbClr val="FFFFFF"/>
                </a:solidFill>
              </a:rPr>
              <a:t>“RENEWABLE” </a:t>
            </a:r>
            <a:r>
              <a:rPr lang="en-US" sz="1250" b="1" spc="-75" dirty="0">
                <a:solidFill>
                  <a:srgbClr val="FFFFFF"/>
                </a:solidFill>
              </a:rPr>
              <a:t>WATER</a:t>
            </a:r>
            <a:r>
              <a:rPr lang="en-US" sz="1250" b="1" spc="8" dirty="0">
                <a:solidFill>
                  <a:srgbClr val="FFFFFF"/>
                </a:solidFill>
              </a:rPr>
              <a:t> </a:t>
            </a:r>
            <a:r>
              <a:rPr lang="en-US" sz="1250" b="1" dirty="0">
                <a:solidFill>
                  <a:srgbClr val="FFFFFF"/>
                </a:solidFill>
              </a:rPr>
              <a:t>PORTFOLIO</a:t>
            </a:r>
            <a:r>
              <a:rPr lang="en-US" sz="1250" b="1" spc="8" dirty="0">
                <a:solidFill>
                  <a:srgbClr val="FFFFFF"/>
                </a:solidFill>
              </a:rPr>
              <a:t> </a:t>
            </a:r>
            <a:r>
              <a:rPr lang="en-US" sz="1250" b="1" spc="87" dirty="0">
                <a:solidFill>
                  <a:srgbClr val="FFFFFF"/>
                </a:solidFill>
              </a:rPr>
              <a:t>--</a:t>
            </a:r>
            <a:r>
              <a:rPr lang="en-US" sz="1250" b="1" spc="8" dirty="0">
                <a:solidFill>
                  <a:srgbClr val="FFFFFF"/>
                </a:solidFill>
              </a:rPr>
              <a:t> </a:t>
            </a:r>
            <a:r>
              <a:rPr lang="en-US" sz="1250" b="1" spc="-62" dirty="0">
                <a:solidFill>
                  <a:srgbClr val="FFFFFF"/>
                </a:solidFill>
              </a:rPr>
              <a:t>CASTLE </a:t>
            </a:r>
            <a:r>
              <a:rPr lang="en-US" sz="1250" b="1" spc="-21" dirty="0">
                <a:solidFill>
                  <a:srgbClr val="FFFFFF"/>
                </a:solidFill>
              </a:rPr>
              <a:t>ROCK,</a:t>
            </a:r>
            <a:r>
              <a:rPr lang="en-US" sz="1250" b="1" spc="-58" dirty="0">
                <a:solidFill>
                  <a:srgbClr val="FFFFFF"/>
                </a:solidFill>
              </a:rPr>
              <a:t> </a:t>
            </a:r>
            <a:r>
              <a:rPr lang="en-US" sz="1250" b="1" spc="-8" dirty="0">
                <a:solidFill>
                  <a:srgbClr val="FFFFFF"/>
                </a:solidFill>
              </a:rPr>
              <a:t>COLORADO</a:t>
            </a:r>
            <a:endParaRPr lang="en-US" sz="1250" dirty="0">
              <a:solidFill>
                <a:sysClr val="windowText" lastClr="000000"/>
              </a:solidFill>
            </a:endParaRPr>
          </a:p>
          <a:p>
            <a:pPr defTabSz="761970">
              <a:spcBef>
                <a:spcPts val="33"/>
              </a:spcBef>
              <a:buClrTx/>
            </a:pPr>
            <a:endParaRPr sz="1250" dirty="0">
              <a:solidFill>
                <a:sysClr val="windowText" lastClr="000000"/>
              </a:solidFill>
              <a:latin typeface="Times New Roman"/>
              <a:cs typeface="Times New Roman"/>
            </a:endParaRPr>
          </a:p>
        </p:txBody>
      </p:sp>
      <p:sp>
        <p:nvSpPr>
          <p:cNvPr id="12" name="object 12"/>
          <p:cNvSpPr txBox="1"/>
          <p:nvPr/>
        </p:nvSpPr>
        <p:spPr>
          <a:xfrm>
            <a:off x="6866482" y="5298938"/>
            <a:ext cx="1302279" cy="252271"/>
          </a:xfrm>
          <a:prstGeom prst="rect">
            <a:avLst/>
          </a:prstGeom>
          <a:solidFill>
            <a:srgbClr val="911840"/>
          </a:solidFill>
        </p:spPr>
        <p:txBody>
          <a:bodyPr vert="horz" wrap="square" lIns="0" tIns="33867" rIns="0" bIns="0" rtlCol="0">
            <a:spAutoFit/>
          </a:bodyPr>
          <a:lstStyle/>
          <a:p>
            <a:pPr marL="87838"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17" name="Picture 2" descr="A logo of a company">
            <a:extLst>
              <a:ext uri="{FF2B5EF4-FFF2-40B4-BE49-F238E27FC236}">
                <a16:creationId xmlns:a16="http://schemas.microsoft.com/office/drawing/2014/main" id="{4E408FE9-5609-AA84-DE9B-2127FA444B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4235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762160E9-664D-5221-D289-476E1779D158}"/>
              </a:ext>
            </a:extLst>
          </p:cNvPr>
          <p:cNvGraphicFramePr>
            <a:graphicFrameLocks noGrp="1"/>
          </p:cNvGraphicFramePr>
          <p:nvPr>
            <p:extLst>
              <p:ext uri="{D42A27DB-BD31-4B8C-83A1-F6EECF244321}">
                <p14:modId xmlns:p14="http://schemas.microsoft.com/office/powerpoint/2010/main" val="3883170909"/>
              </p:ext>
            </p:extLst>
          </p:nvPr>
        </p:nvGraphicFramePr>
        <p:xfrm>
          <a:off x="336550" y="3033430"/>
          <a:ext cx="5242998" cy="2332318"/>
        </p:xfrm>
        <a:graphic>
          <a:graphicData uri="http://schemas.openxmlformats.org/drawingml/2006/table">
            <a:tbl>
              <a:tblPr firstRow="1" bandRow="1">
                <a:tableStyleId>{9D7B26C5-4107-4FEC-AEDC-1716B250A1EF}</a:tableStyleId>
              </a:tblPr>
              <a:tblGrid>
                <a:gridCol w="2621499">
                  <a:extLst>
                    <a:ext uri="{9D8B030D-6E8A-4147-A177-3AD203B41FA5}">
                      <a16:colId xmlns:a16="http://schemas.microsoft.com/office/drawing/2014/main" val="1918201737"/>
                    </a:ext>
                  </a:extLst>
                </a:gridCol>
                <a:gridCol w="2621499">
                  <a:extLst>
                    <a:ext uri="{9D8B030D-6E8A-4147-A177-3AD203B41FA5}">
                      <a16:colId xmlns:a16="http://schemas.microsoft.com/office/drawing/2014/main" val="3701707541"/>
                    </a:ext>
                  </a:extLst>
                </a:gridCol>
              </a:tblGrid>
              <a:tr h="410263">
                <a:tc>
                  <a:txBody>
                    <a:bodyPr/>
                    <a:lstStyle/>
                    <a:p>
                      <a:r>
                        <a:rPr lang="en-US" sz="1600" dirty="0"/>
                        <a:t>Risks of Centralization</a:t>
                      </a:r>
                    </a:p>
                  </a:txBody>
                  <a:tcPr/>
                </a:tc>
                <a:tc>
                  <a:txBody>
                    <a:bodyPr/>
                    <a:lstStyle/>
                    <a:p>
                      <a:r>
                        <a:rPr lang="en-US" sz="1600" dirty="0"/>
                        <a:t>Rewards of Diversification</a:t>
                      </a:r>
                    </a:p>
                  </a:txBody>
                  <a:tcPr/>
                </a:tc>
                <a:extLst>
                  <a:ext uri="{0D108BD9-81ED-4DB2-BD59-A6C34878D82A}">
                    <a16:rowId xmlns:a16="http://schemas.microsoft.com/office/drawing/2014/main" val="819926602"/>
                  </a:ext>
                </a:extLst>
              </a:tr>
              <a:tr h="640685">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0" spc="-25" dirty="0">
                          <a:latin typeface="+mn-lt"/>
                          <a:cs typeface="Lucida Sans Unicode"/>
                        </a:rPr>
                        <a:t>- Impacts</a:t>
                      </a:r>
                      <a:r>
                        <a:rPr lang="en-US" sz="1600" b="0" spc="-104" dirty="0">
                          <a:latin typeface="+mn-lt"/>
                          <a:cs typeface="Lucida Sans Unicode"/>
                        </a:rPr>
                        <a:t> </a:t>
                      </a:r>
                      <a:r>
                        <a:rPr lang="en-US" sz="1600" b="0" spc="-29" dirty="0">
                          <a:latin typeface="+mn-lt"/>
                          <a:cs typeface="Lucida Sans Unicode"/>
                        </a:rPr>
                        <a:t>of</a:t>
                      </a:r>
                      <a:r>
                        <a:rPr lang="en-US" sz="1600" b="0" spc="-154" dirty="0">
                          <a:latin typeface="+mn-lt"/>
                          <a:cs typeface="Lucida Sans Unicode"/>
                        </a:rPr>
                        <a:t> </a:t>
                      </a:r>
                      <a:r>
                        <a:rPr lang="en-US" sz="1600" b="0" spc="-46" dirty="0">
                          <a:latin typeface="+mn-lt"/>
                          <a:cs typeface="Lucida Sans Unicode"/>
                        </a:rPr>
                        <a:t>wildfires</a:t>
                      </a:r>
                      <a:r>
                        <a:rPr lang="en-US" sz="1600" b="0" spc="-104" dirty="0">
                          <a:latin typeface="+mn-lt"/>
                          <a:cs typeface="Lucida Sans Unicode"/>
                        </a:rPr>
                        <a:t> </a:t>
                      </a:r>
                      <a:r>
                        <a:rPr lang="en-US" sz="1600" b="0" spc="-67" dirty="0">
                          <a:latin typeface="+mn-lt"/>
                          <a:cs typeface="Lucida Sans Unicode"/>
                        </a:rPr>
                        <a:t>on</a:t>
                      </a:r>
                      <a:r>
                        <a:rPr lang="en-US" sz="1600" b="0" spc="-117" dirty="0">
                          <a:latin typeface="+mn-lt"/>
                          <a:cs typeface="Lucida Sans Unicode"/>
                        </a:rPr>
                        <a:t> </a:t>
                      </a:r>
                      <a:r>
                        <a:rPr lang="en-US" sz="1600" b="0" spc="-21" dirty="0">
                          <a:latin typeface="+mn-lt"/>
                          <a:cs typeface="Lucida Sans Unicode"/>
                        </a:rPr>
                        <a:t>watersheds</a:t>
                      </a:r>
                      <a:r>
                        <a:rPr lang="en-US" sz="1600" b="0" spc="-100" dirty="0">
                          <a:latin typeface="+mn-lt"/>
                          <a:cs typeface="Lucida Sans Unicode"/>
                        </a:rPr>
                        <a:t> </a:t>
                      </a:r>
                      <a:r>
                        <a:rPr lang="en-US" sz="1600" b="0" spc="-33" dirty="0">
                          <a:latin typeface="+mn-lt"/>
                          <a:cs typeface="Lucida Sans Unicode"/>
                        </a:rPr>
                        <a:t>and</a:t>
                      </a:r>
                      <a:r>
                        <a:rPr lang="en-US" sz="1600" b="0" spc="-121" dirty="0">
                          <a:latin typeface="+mn-lt"/>
                          <a:cs typeface="Lucida Sans Unicode"/>
                        </a:rPr>
                        <a:t> </a:t>
                      </a:r>
                      <a:r>
                        <a:rPr lang="en-US" sz="1600" b="0" spc="-8" dirty="0">
                          <a:latin typeface="+mn-lt"/>
                          <a:cs typeface="Lucida Sans Unicode"/>
                        </a:rPr>
                        <a:t>water</a:t>
                      </a:r>
                      <a:r>
                        <a:rPr lang="en-US" sz="1600" b="0" spc="-121" dirty="0">
                          <a:latin typeface="+mn-lt"/>
                          <a:cs typeface="Lucida Sans Unicode"/>
                        </a:rPr>
                        <a:t> </a:t>
                      </a:r>
                      <a:r>
                        <a:rPr lang="en-US" sz="1600" b="0" spc="-8" dirty="0">
                          <a:latin typeface="+mn-lt"/>
                          <a:cs typeface="Lucida Sans Unicode"/>
                        </a:rPr>
                        <a:t>storage</a:t>
                      </a:r>
                      <a:endParaRPr lang="en-US" sz="1600" dirty="0">
                        <a:latin typeface="+mn-lt"/>
                        <a:cs typeface="Lucida Sans Unicode"/>
                      </a:endParaRPr>
                    </a:p>
                  </a:txBody>
                  <a:tcPr/>
                </a:tc>
                <a:tc>
                  <a:txBody>
                    <a:bodyPr/>
                    <a:lstStyle/>
                    <a:p>
                      <a:r>
                        <a:rPr lang="en-US" sz="1600" dirty="0"/>
                        <a:t>+ Provide redundancy</a:t>
                      </a:r>
                    </a:p>
                  </a:txBody>
                  <a:tcPr/>
                </a:tc>
                <a:extLst>
                  <a:ext uri="{0D108BD9-81ED-4DB2-BD59-A6C34878D82A}">
                    <a16:rowId xmlns:a16="http://schemas.microsoft.com/office/drawing/2014/main" val="4184771025"/>
                  </a:ext>
                </a:extLst>
              </a:tr>
              <a:tr h="640685">
                <a:tc>
                  <a:txBody>
                    <a:bodyPr/>
                    <a:lstStyle/>
                    <a:p>
                      <a:r>
                        <a:rPr lang="en-US" sz="1600" dirty="0"/>
                        <a:t>- Disruptions from infrastructure damage</a:t>
                      </a:r>
                    </a:p>
                  </a:txBody>
                  <a:tcPr/>
                </a:tc>
                <a:tc>
                  <a:txBody>
                    <a:bodyPr/>
                    <a:lstStyle/>
                    <a:p>
                      <a:r>
                        <a:rPr lang="en-US" sz="1600" dirty="0"/>
                        <a:t>+ Utilize “right water for right use”</a:t>
                      </a:r>
                    </a:p>
                  </a:txBody>
                  <a:tcPr/>
                </a:tc>
                <a:extLst>
                  <a:ext uri="{0D108BD9-81ED-4DB2-BD59-A6C34878D82A}">
                    <a16:rowId xmlns:a16="http://schemas.microsoft.com/office/drawing/2014/main" val="3240049478"/>
                  </a:ext>
                </a:extLst>
              </a:tr>
              <a:tr h="640685">
                <a:tc>
                  <a:txBody>
                    <a:bodyPr/>
                    <a:lstStyle/>
                    <a:p>
                      <a:r>
                        <a:rPr lang="en-US" sz="1600" dirty="0"/>
                        <a:t>- Prolonged drought impacts single supply</a:t>
                      </a:r>
                    </a:p>
                  </a:txBody>
                  <a:tcPr/>
                </a:tc>
                <a:tc>
                  <a:txBody>
                    <a:bodyPr/>
                    <a:lstStyle/>
                    <a:p>
                      <a:r>
                        <a:rPr lang="en-US" sz="1600" dirty="0"/>
                        <a:t>+ Move from non-renewable to renewable water</a:t>
                      </a:r>
                    </a:p>
                  </a:txBody>
                  <a:tcPr/>
                </a:tc>
                <a:extLst>
                  <a:ext uri="{0D108BD9-81ED-4DB2-BD59-A6C34878D82A}">
                    <a16:rowId xmlns:a16="http://schemas.microsoft.com/office/drawing/2014/main" val="1504254168"/>
                  </a:ext>
                </a:extLst>
              </a:tr>
            </a:tbl>
          </a:graphicData>
        </a:graphic>
      </p:graphicFrame>
      <p:sp>
        <p:nvSpPr>
          <p:cNvPr id="16" name="Google Shape;749;p66">
            <a:extLst>
              <a:ext uri="{FF2B5EF4-FFF2-40B4-BE49-F238E27FC236}">
                <a16:creationId xmlns:a16="http://schemas.microsoft.com/office/drawing/2014/main" id="{6CCFC3FC-AB06-C06F-286B-CB5BBF6A1D47}"/>
              </a:ext>
            </a:extLst>
          </p:cNvPr>
          <p:cNvSpPr txBox="1"/>
          <p:nvPr/>
        </p:nvSpPr>
        <p:spPr>
          <a:xfrm>
            <a:off x="8765117" y="2921000"/>
            <a:ext cx="2590800" cy="374461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1125"/>
              </a:spcBef>
              <a:spcAft>
                <a:spcPts val="0"/>
              </a:spcAft>
              <a:buNone/>
            </a:pPr>
            <a:r>
              <a:rPr lang="en-US" sz="1250" b="1" i="0" u="none" strike="noStrike" cap="none">
                <a:solidFill>
                  <a:srgbClr val="FFFFFF"/>
                </a:solidFill>
                <a:latin typeface="Arial"/>
                <a:ea typeface="Arial"/>
                <a:cs typeface="Arial"/>
                <a:sym typeface="Arial"/>
              </a:rPr>
              <a:t>THE REGIONAL WATER RESILIENCY PROGRAM -- PROJECT 7 WATER AUTHORITY</a:t>
            </a:r>
            <a:endParaRPr sz="1250" b="0" i="0" u="none" strike="noStrike" cap="none">
              <a:solidFill>
                <a:srgbClr val="000000"/>
              </a:solidFill>
              <a:latin typeface="Arial"/>
              <a:ea typeface="Arial"/>
              <a:cs typeface="Arial"/>
              <a:sym typeface="Arial"/>
            </a:endParaRPr>
          </a:p>
          <a:p>
            <a:pPr marL="0" marR="0" lvl="0" indent="0" algn="l" rtl="0">
              <a:lnSpc>
                <a:spcPct val="100000"/>
              </a:lnSpc>
              <a:spcBef>
                <a:spcPts val="1125"/>
              </a:spcBef>
              <a:spcAft>
                <a:spcPts val="0"/>
              </a:spcAft>
              <a:buNone/>
            </a:pPr>
            <a:endParaRPr sz="1250" b="0" i="0" u="none" strike="noStrike" cap="none">
              <a:solidFill>
                <a:srgbClr val="000000"/>
              </a:solidFill>
              <a:latin typeface="Times New Roman"/>
              <a:ea typeface="Times New Roman"/>
              <a:cs typeface="Times New Roman"/>
              <a:sym typeface="Times New Roman"/>
            </a:endParaRPr>
          </a:p>
        </p:txBody>
      </p:sp>
      <p:pic>
        <p:nvPicPr>
          <p:cNvPr id="18" name="Google Shape;750;p66">
            <a:extLst>
              <a:ext uri="{FF2B5EF4-FFF2-40B4-BE49-F238E27FC236}">
                <a16:creationId xmlns:a16="http://schemas.microsoft.com/office/drawing/2014/main" id="{AC581890-9A27-6B70-8913-50A45C526B10}"/>
              </a:ext>
            </a:extLst>
          </p:cNvPr>
          <p:cNvPicPr preferRelativeResize="0"/>
          <p:nvPr/>
        </p:nvPicPr>
        <p:blipFill rotWithShape="1">
          <a:blip r:embed="rId6">
            <a:alphaModFix/>
          </a:blip>
          <a:srcRect/>
          <a:stretch/>
        </p:blipFill>
        <p:spPr>
          <a:xfrm>
            <a:off x="8648701" y="2800669"/>
            <a:ext cx="2590799" cy="27529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947811" y="798800"/>
            <a:ext cx="8619978" cy="523584"/>
          </a:xfrm>
          <a:prstGeom prst="rect">
            <a:avLst/>
          </a:prstGeom>
        </p:spPr>
        <p:txBody>
          <a:bodyPr vert="horz" wrap="square" lIns="0" tIns="10583" rIns="0" bIns="0" rtlCol="0">
            <a:spAutoFit/>
          </a:bodyPr>
          <a:lstStyle/>
          <a:p>
            <a:pPr marL="563540">
              <a:spcBef>
                <a:spcPts val="83"/>
              </a:spcBef>
            </a:pPr>
            <a:r>
              <a:rPr spc="54" dirty="0">
                <a:solidFill>
                  <a:srgbClr val="911840"/>
                </a:solidFill>
              </a:rPr>
              <a:t>Add</a:t>
            </a:r>
            <a:r>
              <a:rPr spc="17" dirty="0">
                <a:solidFill>
                  <a:srgbClr val="911840"/>
                </a:solidFill>
              </a:rPr>
              <a:t> </a:t>
            </a:r>
            <a:r>
              <a:rPr spc="-424" dirty="0">
                <a:solidFill>
                  <a:srgbClr val="911840"/>
                </a:solidFill>
              </a:rPr>
              <a:t>&amp;</a:t>
            </a:r>
            <a:r>
              <a:rPr spc="17" dirty="0">
                <a:solidFill>
                  <a:srgbClr val="911840"/>
                </a:solidFill>
              </a:rPr>
              <a:t> </a:t>
            </a:r>
            <a:r>
              <a:rPr spc="167" dirty="0">
                <a:solidFill>
                  <a:srgbClr val="911840"/>
                </a:solidFill>
              </a:rPr>
              <a:t>Enhance</a:t>
            </a:r>
            <a:r>
              <a:rPr spc="17" dirty="0">
                <a:solidFill>
                  <a:srgbClr val="911840"/>
                </a:solidFill>
              </a:rPr>
              <a:t> </a:t>
            </a:r>
            <a:r>
              <a:rPr spc="175" dirty="0">
                <a:solidFill>
                  <a:srgbClr val="911840"/>
                </a:solidFill>
              </a:rPr>
              <a:t>Storage</a:t>
            </a:r>
            <a:r>
              <a:rPr spc="17" dirty="0">
                <a:solidFill>
                  <a:srgbClr val="911840"/>
                </a:solidFill>
              </a:rPr>
              <a:t> </a:t>
            </a:r>
            <a:r>
              <a:rPr spc="183" dirty="0">
                <a:solidFill>
                  <a:srgbClr val="911840"/>
                </a:solidFill>
              </a:rPr>
              <a:t>Capacity</a:t>
            </a:r>
          </a:p>
        </p:txBody>
      </p:sp>
      <p:sp>
        <p:nvSpPr>
          <p:cNvPr id="5" name="object 5"/>
          <p:cNvSpPr txBox="1"/>
          <p:nvPr/>
        </p:nvSpPr>
        <p:spPr>
          <a:xfrm>
            <a:off x="1488017" y="1426634"/>
            <a:ext cx="10322983" cy="631049"/>
          </a:xfrm>
          <a:prstGeom prst="rect">
            <a:avLst/>
          </a:prstGeom>
          <a:solidFill>
            <a:srgbClr val="911840"/>
          </a:solidFill>
        </p:spPr>
        <p:txBody>
          <a:bodyPr vert="horz" wrap="square" lIns="0" tIns="91546" rIns="0" bIns="0" rtlCol="0">
            <a:spAutoFit/>
          </a:bodyPr>
          <a:lstStyle/>
          <a:p>
            <a:pPr marL="149748" marR="793189" defTabSz="761970">
              <a:spcBef>
                <a:spcPts val="721"/>
              </a:spcBef>
              <a:buClrTx/>
            </a:pPr>
            <a:r>
              <a:rPr sz="1750" b="1" spc="62">
                <a:solidFill>
                  <a:srgbClr val="FFFFFF"/>
                </a:solidFill>
                <a:latin typeface="Calibri"/>
                <a:cs typeface="Calibri"/>
              </a:rPr>
              <a:t>Explore</a:t>
            </a:r>
            <a:r>
              <a:rPr sz="1750" b="1" spc="-4">
                <a:solidFill>
                  <a:srgbClr val="FFFFFF"/>
                </a:solidFill>
                <a:latin typeface="Calibri"/>
                <a:cs typeface="Calibri"/>
              </a:rPr>
              <a:t> </a:t>
            </a:r>
            <a:r>
              <a:rPr sz="1750" b="1" spc="79">
                <a:solidFill>
                  <a:srgbClr val="FFFFFF"/>
                </a:solidFill>
                <a:latin typeface="Calibri"/>
                <a:cs typeface="Calibri"/>
              </a:rPr>
              <a:t>ways</a:t>
            </a:r>
            <a:r>
              <a:rPr sz="1750" b="1" spc="12">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117">
                <a:solidFill>
                  <a:srgbClr val="FFFFFF"/>
                </a:solidFill>
                <a:latin typeface="Calibri"/>
                <a:cs typeface="Calibri"/>
              </a:rPr>
              <a:t>add</a:t>
            </a:r>
            <a:r>
              <a:rPr sz="1750" b="1" spc="12">
                <a:solidFill>
                  <a:srgbClr val="FFFFFF"/>
                </a:solidFill>
                <a:latin typeface="Calibri"/>
                <a:cs typeface="Calibri"/>
              </a:rPr>
              <a:t> </a:t>
            </a:r>
            <a:r>
              <a:rPr sz="1750" b="1" spc="100">
                <a:solidFill>
                  <a:srgbClr val="FFFFFF"/>
                </a:solidFill>
                <a:latin typeface="Calibri"/>
                <a:cs typeface="Calibri"/>
              </a:rPr>
              <a:t>and</a:t>
            </a:r>
            <a:r>
              <a:rPr sz="1750" b="1" spc="12">
                <a:solidFill>
                  <a:srgbClr val="FFFFFF"/>
                </a:solidFill>
                <a:latin typeface="Calibri"/>
                <a:cs typeface="Calibri"/>
              </a:rPr>
              <a:t> </a:t>
            </a:r>
            <a:r>
              <a:rPr sz="1750" b="1" spc="112">
                <a:solidFill>
                  <a:srgbClr val="FFFFFF"/>
                </a:solidFill>
                <a:latin typeface="Calibri"/>
                <a:cs typeface="Calibri"/>
              </a:rPr>
              <a:t>enhance</a:t>
            </a:r>
            <a:r>
              <a:rPr sz="1750" b="1">
                <a:solidFill>
                  <a:srgbClr val="FFFFFF"/>
                </a:solidFill>
                <a:latin typeface="Calibri"/>
                <a:cs typeface="Calibri"/>
              </a:rPr>
              <a:t> </a:t>
            </a:r>
            <a:r>
              <a:rPr sz="1750" b="1" spc="71">
                <a:solidFill>
                  <a:srgbClr val="FFFFFF"/>
                </a:solidFill>
                <a:latin typeface="Calibri"/>
                <a:cs typeface="Calibri"/>
              </a:rPr>
              <a:t>water</a:t>
            </a:r>
            <a:r>
              <a:rPr sz="1750" b="1" spc="-4">
                <a:solidFill>
                  <a:srgbClr val="FFFFFF"/>
                </a:solidFill>
                <a:latin typeface="Calibri"/>
                <a:cs typeface="Calibri"/>
              </a:rPr>
              <a:t> </a:t>
            </a:r>
            <a:r>
              <a:rPr sz="1750" b="1" spc="117">
                <a:solidFill>
                  <a:srgbClr val="FFFFFF"/>
                </a:solidFill>
                <a:latin typeface="Calibri"/>
                <a:cs typeface="Calibri"/>
              </a:rPr>
              <a:t>storage</a:t>
            </a:r>
            <a:r>
              <a:rPr sz="1750" b="1" spc="12">
                <a:solidFill>
                  <a:srgbClr val="FFFFFF"/>
                </a:solidFill>
                <a:latin typeface="Calibri"/>
                <a:cs typeface="Calibri"/>
              </a:rPr>
              <a:t> </a:t>
            </a:r>
            <a:r>
              <a:rPr sz="1750" b="1" spc="125">
                <a:solidFill>
                  <a:srgbClr val="FFFFFF"/>
                </a:solidFill>
                <a:latin typeface="Calibri"/>
                <a:cs typeface="Calibri"/>
              </a:rPr>
              <a:t>capacity</a:t>
            </a:r>
            <a:r>
              <a:rPr sz="1750" b="1" spc="-21">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54">
                <a:solidFill>
                  <a:srgbClr val="FFFFFF"/>
                </a:solidFill>
                <a:latin typeface="Calibri"/>
                <a:cs typeface="Calibri"/>
              </a:rPr>
              <a:t>fully</a:t>
            </a:r>
            <a:r>
              <a:rPr sz="1750" b="1" spc="-21">
                <a:solidFill>
                  <a:srgbClr val="FFFFFF"/>
                </a:solidFill>
                <a:latin typeface="Calibri"/>
                <a:cs typeface="Calibri"/>
              </a:rPr>
              <a:t> </a:t>
            </a:r>
            <a:r>
              <a:rPr sz="1750" b="1" spc="104">
                <a:solidFill>
                  <a:srgbClr val="FFFFFF"/>
                </a:solidFill>
                <a:latin typeface="Calibri"/>
                <a:cs typeface="Calibri"/>
              </a:rPr>
              <a:t>support</a:t>
            </a:r>
            <a:r>
              <a:rPr sz="1750" b="1" spc="12">
                <a:solidFill>
                  <a:srgbClr val="FFFFFF"/>
                </a:solidFill>
                <a:latin typeface="Calibri"/>
                <a:cs typeface="Calibri"/>
              </a:rPr>
              <a:t> </a:t>
            </a:r>
            <a:r>
              <a:rPr sz="1750" b="1" spc="87">
                <a:solidFill>
                  <a:srgbClr val="FFFFFF"/>
                </a:solidFill>
                <a:latin typeface="Calibri"/>
                <a:cs typeface="Calibri"/>
              </a:rPr>
              <a:t>the</a:t>
            </a:r>
            <a:r>
              <a:rPr sz="1750" b="1" spc="17">
                <a:solidFill>
                  <a:srgbClr val="FFFFFF"/>
                </a:solidFill>
                <a:latin typeface="Calibri"/>
                <a:cs typeface="Calibri"/>
              </a:rPr>
              <a:t> </a:t>
            </a:r>
            <a:r>
              <a:rPr sz="1750" b="1" spc="100">
                <a:solidFill>
                  <a:srgbClr val="FFFFFF"/>
                </a:solidFill>
                <a:latin typeface="Calibri"/>
                <a:cs typeface="Calibri"/>
              </a:rPr>
              <a:t>existing</a:t>
            </a:r>
            <a:r>
              <a:rPr sz="1750" b="1" spc="-4">
                <a:solidFill>
                  <a:srgbClr val="FFFFFF"/>
                </a:solidFill>
                <a:latin typeface="Calibri"/>
                <a:cs typeface="Calibri"/>
              </a:rPr>
              <a:t> </a:t>
            </a:r>
            <a:r>
              <a:rPr sz="1750" b="1" spc="62">
                <a:solidFill>
                  <a:srgbClr val="FFFFFF"/>
                </a:solidFill>
                <a:latin typeface="Calibri"/>
                <a:cs typeface="Calibri"/>
              </a:rPr>
              <a:t>water </a:t>
            </a:r>
            <a:r>
              <a:rPr sz="1750" b="1" spc="108">
                <a:solidFill>
                  <a:srgbClr val="FFFFFF"/>
                </a:solidFill>
                <a:latin typeface="Calibri"/>
                <a:cs typeface="Calibri"/>
              </a:rPr>
              <a:t>supplies</a:t>
            </a:r>
            <a:r>
              <a:rPr sz="1750" b="1" spc="12">
                <a:solidFill>
                  <a:srgbClr val="FFFFFF"/>
                </a:solidFill>
                <a:latin typeface="Calibri"/>
                <a:cs typeface="Calibri"/>
              </a:rPr>
              <a:t> </a:t>
            </a:r>
            <a:r>
              <a:rPr sz="1750" b="1" spc="58">
                <a:solidFill>
                  <a:srgbClr val="FFFFFF"/>
                </a:solidFill>
                <a:latin typeface="Calibri"/>
                <a:cs typeface="Calibri"/>
              </a:rPr>
              <a:t>available,</a:t>
            </a:r>
            <a:r>
              <a:rPr sz="1750" b="1" spc="-17">
                <a:solidFill>
                  <a:srgbClr val="FFFFFF"/>
                </a:solidFill>
                <a:latin typeface="Calibri"/>
                <a:cs typeface="Calibri"/>
              </a:rPr>
              <a:t> </a:t>
            </a:r>
            <a:r>
              <a:rPr sz="1750" b="1" spc="100">
                <a:solidFill>
                  <a:srgbClr val="FFFFFF"/>
                </a:solidFill>
                <a:latin typeface="Calibri"/>
                <a:cs typeface="Calibri"/>
              </a:rPr>
              <a:t>and</a:t>
            </a:r>
            <a:r>
              <a:rPr sz="1750" b="1" spc="17">
                <a:solidFill>
                  <a:srgbClr val="FFFFFF"/>
                </a:solidFill>
                <a:latin typeface="Calibri"/>
                <a:cs typeface="Calibri"/>
              </a:rPr>
              <a:t> </a:t>
            </a:r>
            <a:r>
              <a:rPr sz="1750" b="1" spc="67">
                <a:solidFill>
                  <a:srgbClr val="FFFFFF"/>
                </a:solidFill>
                <a:latin typeface="Calibri"/>
                <a:cs typeface="Calibri"/>
              </a:rPr>
              <a:t>potentially</a:t>
            </a:r>
            <a:r>
              <a:rPr sz="1750" b="1" spc="-17">
                <a:solidFill>
                  <a:srgbClr val="FFFFFF"/>
                </a:solidFill>
                <a:latin typeface="Calibri"/>
                <a:cs typeface="Calibri"/>
              </a:rPr>
              <a:t> </a:t>
            </a:r>
            <a:r>
              <a:rPr sz="1750" b="1" spc="71">
                <a:solidFill>
                  <a:srgbClr val="FFFFFF"/>
                </a:solidFill>
                <a:latin typeface="Calibri"/>
                <a:cs typeface="Calibri"/>
              </a:rPr>
              <a:t>find</a:t>
            </a:r>
            <a:r>
              <a:rPr sz="1750" b="1" spc="17">
                <a:solidFill>
                  <a:srgbClr val="FFFFFF"/>
                </a:solidFill>
                <a:latin typeface="Calibri"/>
                <a:cs typeface="Calibri"/>
              </a:rPr>
              <a:t> </a:t>
            </a:r>
            <a:r>
              <a:rPr sz="1750" b="1" spc="100">
                <a:solidFill>
                  <a:srgbClr val="FFFFFF"/>
                </a:solidFill>
                <a:latin typeface="Calibri"/>
                <a:cs typeface="Calibri"/>
              </a:rPr>
              <a:t>co-benefits</a:t>
            </a:r>
            <a:r>
              <a:rPr sz="1750" b="1" spc="17">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87">
                <a:solidFill>
                  <a:srgbClr val="FFFFFF"/>
                </a:solidFill>
                <a:latin typeface="Calibri"/>
                <a:cs typeface="Calibri"/>
              </a:rPr>
              <a:t>the</a:t>
            </a:r>
            <a:r>
              <a:rPr sz="1750" b="1" spc="17">
                <a:solidFill>
                  <a:srgbClr val="FFFFFF"/>
                </a:solidFill>
                <a:latin typeface="Calibri"/>
                <a:cs typeface="Calibri"/>
              </a:rPr>
              <a:t> </a:t>
            </a:r>
            <a:r>
              <a:rPr sz="1750" b="1" spc="117">
                <a:solidFill>
                  <a:srgbClr val="FFFFFF"/>
                </a:solidFill>
                <a:latin typeface="Calibri"/>
                <a:cs typeface="Calibri"/>
              </a:rPr>
              <a:t>storage</a:t>
            </a:r>
            <a:r>
              <a:rPr sz="1750" b="1" spc="17">
                <a:solidFill>
                  <a:srgbClr val="FFFFFF"/>
                </a:solidFill>
                <a:latin typeface="Calibri"/>
                <a:cs typeface="Calibri"/>
              </a:rPr>
              <a:t> </a:t>
            </a:r>
            <a:r>
              <a:rPr sz="1750" b="1" spc="83">
                <a:solidFill>
                  <a:srgbClr val="FFFFFF"/>
                </a:solidFill>
                <a:latin typeface="Calibri"/>
                <a:cs typeface="Calibri"/>
              </a:rPr>
              <a:t>options</a:t>
            </a:r>
            <a:r>
              <a:rPr lang="en-US" sz="1750" b="1" spc="83">
                <a:solidFill>
                  <a:srgbClr val="FFFFFF"/>
                </a:solidFill>
                <a:latin typeface="Calibri"/>
                <a:cs typeface="Calibri"/>
              </a:rPr>
              <a:t>.</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202153" y="840433"/>
            <a:ext cx="1077457" cy="868315"/>
          </a:xfrm>
          <a:prstGeom prst="rect">
            <a:avLst/>
          </a:prstGeom>
        </p:spPr>
      </p:pic>
      <p:sp>
        <p:nvSpPr>
          <p:cNvPr id="7" name="object 7"/>
          <p:cNvSpPr txBox="1"/>
          <p:nvPr/>
        </p:nvSpPr>
        <p:spPr>
          <a:xfrm>
            <a:off x="550333" y="2721396"/>
            <a:ext cx="5158317" cy="2933987"/>
          </a:xfrm>
          <a:prstGeom prst="rect">
            <a:avLst/>
          </a:prstGeom>
        </p:spPr>
        <p:txBody>
          <a:bodyPr vert="horz" wrap="square" lIns="0" tIns="10583" rIns="0" bIns="0" rtlCol="0">
            <a:spAutoFit/>
          </a:bodyPr>
          <a:lstStyle/>
          <a:p>
            <a:pPr marL="296321" marR="22224" indent="-285739" defTabSz="761970">
              <a:spcBef>
                <a:spcPts val="1667"/>
              </a:spcBef>
              <a:buClrTx/>
              <a:buFont typeface="Arial" panose="020B0604020202020204" pitchFamily="34" charset="0"/>
              <a:buChar char="•"/>
            </a:pPr>
            <a:r>
              <a:rPr sz="1583" spc="-71" dirty="0">
                <a:solidFill>
                  <a:srgbClr val="231F20"/>
                </a:solidFill>
                <a:latin typeface="Calibri"/>
                <a:cs typeface="Lucida Sans Unicode"/>
              </a:rPr>
              <a:t>Colorado</a:t>
            </a:r>
            <a:r>
              <a:rPr sz="1583" spc="-112" dirty="0">
                <a:solidFill>
                  <a:srgbClr val="231F20"/>
                </a:solidFill>
                <a:latin typeface="Calibri"/>
                <a:cs typeface="Lucida Sans Unicode"/>
              </a:rPr>
              <a:t> </a:t>
            </a:r>
            <a:r>
              <a:rPr sz="1583" spc="-42" dirty="0">
                <a:solidFill>
                  <a:srgbClr val="231F20"/>
                </a:solidFill>
                <a:latin typeface="Calibri"/>
                <a:cs typeface="Lucida Sans Unicode"/>
              </a:rPr>
              <a:t>Water</a:t>
            </a:r>
            <a:r>
              <a:rPr sz="1583" spc="-112" dirty="0">
                <a:solidFill>
                  <a:srgbClr val="231F20"/>
                </a:solidFill>
                <a:latin typeface="Calibri"/>
                <a:cs typeface="Lucida Sans Unicode"/>
              </a:rPr>
              <a:t> </a:t>
            </a:r>
            <a:r>
              <a:rPr sz="1583" spc="-54" dirty="0">
                <a:solidFill>
                  <a:srgbClr val="231F20"/>
                </a:solidFill>
                <a:latin typeface="Calibri"/>
                <a:cs typeface="Lucida Sans Unicode"/>
              </a:rPr>
              <a:t>Plan</a:t>
            </a:r>
            <a:r>
              <a:rPr sz="1583" spc="-92" dirty="0">
                <a:solidFill>
                  <a:srgbClr val="231F20"/>
                </a:solidFill>
                <a:latin typeface="Calibri"/>
                <a:cs typeface="Lucida Sans Unicode"/>
              </a:rPr>
              <a:t> </a:t>
            </a:r>
            <a:r>
              <a:rPr lang="en-US" sz="1583" spc="-42" dirty="0">
                <a:solidFill>
                  <a:srgbClr val="231F20"/>
                </a:solidFill>
                <a:latin typeface="Calibri"/>
                <a:cs typeface="Lucida Sans Unicode"/>
              </a:rPr>
              <a:t>includes</a:t>
            </a:r>
            <a:r>
              <a:rPr sz="1583" spc="-92" dirty="0">
                <a:solidFill>
                  <a:srgbClr val="231F20"/>
                </a:solidFill>
                <a:latin typeface="Calibri"/>
                <a:cs typeface="Lucida Sans Unicode"/>
              </a:rPr>
              <a:t> </a:t>
            </a:r>
            <a:r>
              <a:rPr sz="1583" i="1" spc="-37" dirty="0">
                <a:solidFill>
                  <a:srgbClr val="231F20"/>
                </a:solidFill>
                <a:latin typeface="Calibri"/>
                <a:cs typeface="Lucida Sans"/>
              </a:rPr>
              <a:t>thoughtful</a:t>
            </a:r>
            <a:r>
              <a:rPr sz="1583" i="1" spc="-108" dirty="0">
                <a:solidFill>
                  <a:srgbClr val="231F20"/>
                </a:solidFill>
                <a:latin typeface="Calibri"/>
                <a:cs typeface="Lucida Sans"/>
              </a:rPr>
              <a:t> </a:t>
            </a:r>
            <a:r>
              <a:rPr sz="1583" spc="-8" dirty="0">
                <a:solidFill>
                  <a:srgbClr val="231F20"/>
                </a:solidFill>
                <a:latin typeface="Calibri"/>
                <a:cs typeface="Lucida Sans Unicode"/>
              </a:rPr>
              <a:t>water</a:t>
            </a:r>
            <a:r>
              <a:rPr sz="1583" spc="-112" dirty="0">
                <a:solidFill>
                  <a:srgbClr val="231F20"/>
                </a:solidFill>
                <a:latin typeface="Calibri"/>
                <a:cs typeface="Lucida Sans Unicode"/>
              </a:rPr>
              <a:t> </a:t>
            </a:r>
            <a:r>
              <a:rPr sz="1583" spc="-8" dirty="0">
                <a:solidFill>
                  <a:srgbClr val="231F20"/>
                </a:solidFill>
                <a:latin typeface="Calibri"/>
                <a:cs typeface="Lucida Sans Unicode"/>
              </a:rPr>
              <a:t>storage </a:t>
            </a:r>
            <a:r>
              <a:rPr sz="1583" spc="-54" dirty="0">
                <a:solidFill>
                  <a:srgbClr val="231F20"/>
                </a:solidFill>
                <a:latin typeface="Calibri"/>
                <a:cs typeface="Lucida Sans Unicode"/>
              </a:rPr>
              <a:t>solutions</a:t>
            </a:r>
            <a:r>
              <a:rPr sz="1583" spc="-112" dirty="0">
                <a:solidFill>
                  <a:srgbClr val="231F20"/>
                </a:solidFill>
                <a:latin typeface="Calibri"/>
                <a:cs typeface="Lucida Sans Unicode"/>
              </a:rPr>
              <a:t> </a:t>
            </a:r>
            <a:r>
              <a:rPr sz="1583" spc="-17" dirty="0">
                <a:solidFill>
                  <a:srgbClr val="231F20"/>
                </a:solidFill>
                <a:latin typeface="Calibri"/>
                <a:cs typeface="Lucida Sans Unicode"/>
              </a:rPr>
              <a:t>as</a:t>
            </a:r>
            <a:r>
              <a:rPr sz="1583" spc="-108" dirty="0">
                <a:solidFill>
                  <a:srgbClr val="231F20"/>
                </a:solidFill>
                <a:latin typeface="Calibri"/>
                <a:cs typeface="Lucida Sans Unicode"/>
              </a:rPr>
              <a:t> </a:t>
            </a:r>
            <a:r>
              <a:rPr sz="1583" spc="-17" dirty="0">
                <a:solidFill>
                  <a:srgbClr val="231F20"/>
                </a:solidFill>
                <a:latin typeface="Calibri"/>
                <a:cs typeface="Lucida Sans Unicode"/>
              </a:rPr>
              <a:t>a</a:t>
            </a:r>
            <a:r>
              <a:rPr sz="1583" spc="-108" dirty="0">
                <a:solidFill>
                  <a:srgbClr val="231F20"/>
                </a:solidFill>
                <a:latin typeface="Calibri"/>
                <a:cs typeface="Lucida Sans Unicode"/>
              </a:rPr>
              <a:t> </a:t>
            </a:r>
            <a:r>
              <a:rPr sz="1583" spc="-50" dirty="0">
                <a:solidFill>
                  <a:srgbClr val="231F20"/>
                </a:solidFill>
                <a:latin typeface="Calibri"/>
                <a:cs typeface="Lucida Sans Unicode"/>
              </a:rPr>
              <a:t>tool</a:t>
            </a:r>
            <a:r>
              <a:rPr sz="1583" spc="-108" dirty="0">
                <a:solidFill>
                  <a:srgbClr val="231F20"/>
                </a:solidFill>
                <a:latin typeface="Calibri"/>
                <a:cs typeface="Lucida Sans Unicode"/>
              </a:rPr>
              <a:t> </a:t>
            </a:r>
            <a:r>
              <a:rPr sz="1583" spc="-29" dirty="0">
                <a:solidFill>
                  <a:srgbClr val="231F20"/>
                </a:solidFill>
                <a:latin typeface="Calibri"/>
                <a:cs typeface="Lucida Sans Unicode"/>
              </a:rPr>
              <a:t>to</a:t>
            </a:r>
            <a:r>
              <a:rPr sz="1583" spc="-108" dirty="0">
                <a:solidFill>
                  <a:srgbClr val="231F20"/>
                </a:solidFill>
                <a:latin typeface="Calibri"/>
                <a:cs typeface="Lucida Sans Unicode"/>
              </a:rPr>
              <a:t> </a:t>
            </a:r>
            <a:r>
              <a:rPr sz="1583" spc="-21" dirty="0">
                <a:solidFill>
                  <a:srgbClr val="231F20"/>
                </a:solidFill>
                <a:latin typeface="Calibri"/>
                <a:cs typeface="Lucida Sans Unicode"/>
              </a:rPr>
              <a:t>address</a:t>
            </a:r>
            <a:r>
              <a:rPr sz="1583" spc="-129" dirty="0">
                <a:solidFill>
                  <a:srgbClr val="231F20"/>
                </a:solidFill>
                <a:latin typeface="Calibri"/>
                <a:cs typeface="Lucida Sans Unicode"/>
              </a:rPr>
              <a:t> </a:t>
            </a:r>
            <a:r>
              <a:rPr sz="1583" spc="-8" dirty="0">
                <a:solidFill>
                  <a:srgbClr val="231F20"/>
                </a:solidFill>
                <a:latin typeface="Calibri"/>
                <a:cs typeface="Lucida Sans Unicode"/>
              </a:rPr>
              <a:t>water</a:t>
            </a:r>
            <a:r>
              <a:rPr sz="1583" spc="-125" dirty="0">
                <a:solidFill>
                  <a:srgbClr val="231F20"/>
                </a:solidFill>
                <a:latin typeface="Calibri"/>
                <a:cs typeface="Lucida Sans Unicode"/>
              </a:rPr>
              <a:t> </a:t>
            </a:r>
            <a:r>
              <a:rPr sz="1583" spc="-37" dirty="0">
                <a:solidFill>
                  <a:srgbClr val="231F20"/>
                </a:solidFill>
                <a:latin typeface="Calibri"/>
                <a:cs typeface="Lucida Sans Unicode"/>
              </a:rPr>
              <a:t>issues</a:t>
            </a:r>
            <a:r>
              <a:rPr sz="1583" spc="-108" dirty="0">
                <a:solidFill>
                  <a:srgbClr val="231F20"/>
                </a:solidFill>
                <a:latin typeface="Calibri"/>
                <a:cs typeface="Lucida Sans Unicode"/>
              </a:rPr>
              <a:t> </a:t>
            </a:r>
            <a:r>
              <a:rPr sz="1583" spc="-33" dirty="0">
                <a:solidFill>
                  <a:srgbClr val="231F20"/>
                </a:solidFill>
                <a:latin typeface="Calibri"/>
                <a:cs typeface="Lucida Sans Unicode"/>
              </a:rPr>
              <a:t>and</a:t>
            </a:r>
            <a:r>
              <a:rPr sz="1583" spc="-108" dirty="0">
                <a:solidFill>
                  <a:srgbClr val="231F20"/>
                </a:solidFill>
                <a:latin typeface="Calibri"/>
                <a:cs typeface="Lucida Sans Unicode"/>
              </a:rPr>
              <a:t> </a:t>
            </a:r>
            <a:r>
              <a:rPr sz="1583" spc="-17" dirty="0">
                <a:solidFill>
                  <a:srgbClr val="231F20"/>
                </a:solidFill>
                <a:latin typeface="Calibri"/>
                <a:cs typeface="Lucida Sans Unicode"/>
              </a:rPr>
              <a:t>meet </a:t>
            </a:r>
            <a:r>
              <a:rPr sz="1583" spc="-25" dirty="0">
                <a:solidFill>
                  <a:srgbClr val="231F20"/>
                </a:solidFill>
                <a:latin typeface="Calibri"/>
                <a:cs typeface="Lucida Sans Unicode"/>
              </a:rPr>
              <a:t>needs</a:t>
            </a:r>
            <a:r>
              <a:rPr sz="1583" spc="-117" dirty="0">
                <a:solidFill>
                  <a:srgbClr val="231F20"/>
                </a:solidFill>
                <a:latin typeface="Calibri"/>
                <a:cs typeface="Lucida Sans Unicode"/>
              </a:rPr>
              <a:t> </a:t>
            </a:r>
            <a:r>
              <a:rPr sz="1583" spc="-29" dirty="0">
                <a:solidFill>
                  <a:srgbClr val="231F20"/>
                </a:solidFill>
                <a:latin typeface="Calibri"/>
                <a:cs typeface="Lucida Sans Unicode"/>
              </a:rPr>
              <a:t>of</a:t>
            </a:r>
            <a:r>
              <a:rPr sz="1583" spc="-150" dirty="0">
                <a:solidFill>
                  <a:srgbClr val="231F20"/>
                </a:solidFill>
                <a:latin typeface="Calibri"/>
                <a:cs typeface="Lucida Sans Unicode"/>
              </a:rPr>
              <a:t> </a:t>
            </a:r>
            <a:r>
              <a:rPr sz="1583" spc="-17" dirty="0">
                <a:solidFill>
                  <a:srgbClr val="231F20"/>
                </a:solidFill>
                <a:latin typeface="Calibri"/>
                <a:cs typeface="Lucida Sans Unicode"/>
              </a:rPr>
              <a:t>state</a:t>
            </a:r>
            <a:endParaRPr sz="1583" dirty="0">
              <a:solidFill>
                <a:sysClr val="windowText" lastClr="000000"/>
              </a:solidFill>
              <a:latin typeface="Calibri"/>
              <a:cs typeface="Lucida Sans Unicode"/>
            </a:endParaRPr>
          </a:p>
          <a:p>
            <a:pPr marL="296321" marR="126466" indent="-285739" defTabSz="761970">
              <a:spcBef>
                <a:spcPts val="1900"/>
              </a:spcBef>
              <a:buClrTx/>
              <a:buFont typeface="Arial" panose="020B0604020202020204" pitchFamily="34" charset="0"/>
              <a:buChar char="•"/>
            </a:pPr>
            <a:r>
              <a:rPr lang="en-US" sz="1583" spc="-79" dirty="0">
                <a:solidFill>
                  <a:srgbClr val="231F20"/>
                </a:solidFill>
                <a:latin typeface="Calibri"/>
                <a:cs typeface="Lucida Sans Unicode"/>
              </a:rPr>
              <a:t>Develop m</a:t>
            </a:r>
            <a:r>
              <a:rPr sz="1583" spc="-79" dirty="0">
                <a:solidFill>
                  <a:srgbClr val="231F20"/>
                </a:solidFill>
                <a:latin typeface="Calibri"/>
                <a:cs typeface="Lucida Sans Unicode"/>
              </a:rPr>
              <a:t>ulti-</a:t>
            </a:r>
            <a:r>
              <a:rPr sz="1583" spc="-87" dirty="0">
                <a:solidFill>
                  <a:srgbClr val="231F20"/>
                </a:solidFill>
                <a:latin typeface="Calibri"/>
                <a:cs typeface="Lucida Sans Unicode"/>
              </a:rPr>
              <a:t>purpose</a:t>
            </a:r>
            <a:r>
              <a:rPr sz="1583" spc="-100" dirty="0">
                <a:solidFill>
                  <a:srgbClr val="231F20"/>
                </a:solidFill>
                <a:latin typeface="Calibri"/>
                <a:cs typeface="Lucida Sans Unicode"/>
              </a:rPr>
              <a:t> </a:t>
            </a:r>
            <a:r>
              <a:rPr sz="1583" spc="-21" dirty="0">
                <a:solidFill>
                  <a:srgbClr val="231F20"/>
                </a:solidFill>
                <a:latin typeface="Calibri"/>
                <a:cs typeface="Lucida Sans Unicode"/>
              </a:rPr>
              <a:t>projects</a:t>
            </a:r>
            <a:r>
              <a:rPr sz="1583" spc="-95" dirty="0">
                <a:solidFill>
                  <a:srgbClr val="231F20"/>
                </a:solidFill>
                <a:latin typeface="Calibri"/>
                <a:cs typeface="Lucida Sans Unicode"/>
              </a:rPr>
              <a:t> </a:t>
            </a:r>
            <a:r>
              <a:rPr sz="1583" spc="-8" dirty="0">
                <a:solidFill>
                  <a:srgbClr val="231F20"/>
                </a:solidFill>
                <a:latin typeface="Calibri"/>
                <a:cs typeface="Lucida Sans Unicode"/>
              </a:rPr>
              <a:t>that</a:t>
            </a:r>
            <a:r>
              <a:rPr sz="1583" spc="-95" dirty="0">
                <a:solidFill>
                  <a:srgbClr val="231F20"/>
                </a:solidFill>
                <a:latin typeface="Calibri"/>
                <a:cs typeface="Lucida Sans Unicode"/>
              </a:rPr>
              <a:t> </a:t>
            </a:r>
            <a:r>
              <a:rPr sz="1583" spc="-33" dirty="0">
                <a:solidFill>
                  <a:srgbClr val="231F20"/>
                </a:solidFill>
                <a:latin typeface="Calibri"/>
                <a:cs typeface="Lucida Sans Unicode"/>
              </a:rPr>
              <a:t>have</a:t>
            </a:r>
            <a:r>
              <a:rPr sz="1583" spc="-95" dirty="0">
                <a:solidFill>
                  <a:srgbClr val="231F20"/>
                </a:solidFill>
                <a:latin typeface="Calibri"/>
                <a:cs typeface="Lucida Sans Unicode"/>
              </a:rPr>
              <a:t> </a:t>
            </a:r>
            <a:r>
              <a:rPr sz="1583" spc="-25" dirty="0">
                <a:solidFill>
                  <a:srgbClr val="231F20"/>
                </a:solidFill>
                <a:latin typeface="Calibri"/>
                <a:cs typeface="Lucida Sans Unicode"/>
              </a:rPr>
              <a:t>added</a:t>
            </a:r>
            <a:r>
              <a:rPr sz="1583" spc="-95" dirty="0">
                <a:solidFill>
                  <a:srgbClr val="231F20"/>
                </a:solidFill>
                <a:latin typeface="Calibri"/>
                <a:cs typeface="Lucida Sans Unicode"/>
              </a:rPr>
              <a:t> </a:t>
            </a:r>
            <a:r>
              <a:rPr sz="1583" spc="-50" dirty="0">
                <a:solidFill>
                  <a:srgbClr val="231F20"/>
                </a:solidFill>
                <a:latin typeface="Calibri"/>
                <a:cs typeface="Lucida Sans Unicode"/>
              </a:rPr>
              <a:t>benefits,</a:t>
            </a:r>
            <a:r>
              <a:rPr sz="1583" spc="-133" dirty="0">
                <a:solidFill>
                  <a:srgbClr val="231F20"/>
                </a:solidFill>
                <a:latin typeface="Calibri"/>
                <a:cs typeface="Lucida Sans Unicode"/>
              </a:rPr>
              <a:t> </a:t>
            </a:r>
            <a:r>
              <a:rPr sz="1583" spc="-17" dirty="0">
                <a:solidFill>
                  <a:srgbClr val="231F20"/>
                </a:solidFill>
                <a:latin typeface="Calibri"/>
                <a:cs typeface="Lucida Sans Unicode"/>
              </a:rPr>
              <a:t>such as</a:t>
            </a:r>
            <a:r>
              <a:rPr sz="1583" spc="-108" dirty="0">
                <a:solidFill>
                  <a:srgbClr val="231F20"/>
                </a:solidFill>
                <a:latin typeface="Calibri"/>
                <a:cs typeface="Lucida Sans Unicode"/>
              </a:rPr>
              <a:t> </a:t>
            </a:r>
            <a:r>
              <a:rPr sz="1583" spc="-29" dirty="0">
                <a:solidFill>
                  <a:srgbClr val="231F20"/>
                </a:solidFill>
                <a:latin typeface="Calibri"/>
                <a:cs typeface="Lucida Sans Unicode"/>
              </a:rPr>
              <a:t>ecological</a:t>
            </a:r>
            <a:r>
              <a:rPr sz="1583" spc="-108" dirty="0">
                <a:solidFill>
                  <a:srgbClr val="231F20"/>
                </a:solidFill>
                <a:latin typeface="Calibri"/>
                <a:cs typeface="Lucida Sans Unicode"/>
              </a:rPr>
              <a:t> </a:t>
            </a:r>
            <a:r>
              <a:rPr sz="1583" spc="-37" dirty="0">
                <a:solidFill>
                  <a:srgbClr val="231F20"/>
                </a:solidFill>
                <a:latin typeface="Calibri"/>
                <a:cs typeface="Lucida Sans Unicode"/>
              </a:rPr>
              <a:t>or</a:t>
            </a:r>
            <a:r>
              <a:rPr sz="1583" spc="-125" dirty="0">
                <a:solidFill>
                  <a:srgbClr val="231F20"/>
                </a:solidFill>
                <a:latin typeface="Calibri"/>
                <a:cs typeface="Lucida Sans Unicode"/>
              </a:rPr>
              <a:t> </a:t>
            </a:r>
            <a:r>
              <a:rPr sz="1583" spc="-8" dirty="0">
                <a:solidFill>
                  <a:srgbClr val="231F20"/>
                </a:solidFill>
                <a:latin typeface="Calibri"/>
                <a:cs typeface="Lucida Sans Unicode"/>
              </a:rPr>
              <a:t>recreational</a:t>
            </a:r>
            <a:endParaRPr sz="1583" dirty="0">
              <a:solidFill>
                <a:sysClr val="windowText" lastClr="000000"/>
              </a:solidFill>
              <a:latin typeface="Calibri"/>
              <a:cs typeface="Lucida Sans Unicode"/>
            </a:endParaRPr>
          </a:p>
          <a:p>
            <a:pPr marL="296321" indent="-285739" defTabSz="761970">
              <a:spcBef>
                <a:spcPts val="1900"/>
              </a:spcBef>
              <a:buClrTx/>
              <a:buFont typeface="Arial" panose="020B0604020202020204" pitchFamily="34" charset="0"/>
              <a:buChar char="•"/>
            </a:pPr>
            <a:r>
              <a:rPr sz="1583" spc="-75" dirty="0">
                <a:solidFill>
                  <a:srgbClr val="231F20"/>
                </a:solidFill>
                <a:latin typeface="Calibri"/>
                <a:cs typeface="Lucida Sans Unicode"/>
              </a:rPr>
              <a:t>Look</a:t>
            </a:r>
            <a:r>
              <a:rPr sz="1583" spc="-108" dirty="0">
                <a:solidFill>
                  <a:srgbClr val="231F20"/>
                </a:solidFill>
                <a:latin typeface="Calibri"/>
                <a:cs typeface="Lucida Sans Unicode"/>
              </a:rPr>
              <a:t> </a:t>
            </a:r>
            <a:r>
              <a:rPr sz="1583" spc="-29" dirty="0">
                <a:solidFill>
                  <a:srgbClr val="231F20"/>
                </a:solidFill>
                <a:latin typeface="Calibri"/>
                <a:cs typeface="Lucida Sans Unicode"/>
              </a:rPr>
              <a:t>for</a:t>
            </a:r>
            <a:r>
              <a:rPr sz="1583" spc="-125" dirty="0">
                <a:solidFill>
                  <a:srgbClr val="231F20"/>
                </a:solidFill>
                <a:latin typeface="Calibri"/>
                <a:cs typeface="Lucida Sans Unicode"/>
              </a:rPr>
              <a:t> </a:t>
            </a:r>
            <a:r>
              <a:rPr sz="1583" spc="-50" dirty="0">
                <a:solidFill>
                  <a:srgbClr val="231F20"/>
                </a:solidFill>
                <a:latin typeface="Calibri"/>
                <a:cs typeface="Lucida Sans Unicode"/>
              </a:rPr>
              <a:t>more</a:t>
            </a:r>
            <a:r>
              <a:rPr sz="1583" spc="-108" dirty="0">
                <a:solidFill>
                  <a:srgbClr val="231F20"/>
                </a:solidFill>
                <a:latin typeface="Calibri"/>
                <a:cs typeface="Lucida Sans Unicode"/>
              </a:rPr>
              <a:t> </a:t>
            </a:r>
            <a:r>
              <a:rPr lang="en-US" sz="1583" spc="-108" dirty="0">
                <a:solidFill>
                  <a:srgbClr val="231F20"/>
                </a:solidFill>
                <a:latin typeface="Calibri"/>
                <a:cs typeface="Lucida Sans Unicode"/>
              </a:rPr>
              <a:t>innovative and less impactful storage ideas such as aquifer storage and recovery and gravel pits</a:t>
            </a:r>
            <a:endParaRPr sz="1583" dirty="0">
              <a:solidFill>
                <a:sysClr val="windowText" lastClr="000000"/>
              </a:solidFill>
              <a:latin typeface="Calibri"/>
              <a:cs typeface="Lucida Sans Unicode"/>
            </a:endParaRPr>
          </a:p>
          <a:p>
            <a:pPr marL="296321" marR="4233" indent="-285739" defTabSz="761970">
              <a:spcBef>
                <a:spcPts val="1900"/>
              </a:spcBef>
              <a:buClrTx/>
              <a:buFont typeface="Arial" panose="020B0604020202020204" pitchFamily="34" charset="0"/>
              <a:buChar char="•"/>
            </a:pPr>
            <a:r>
              <a:rPr sz="1583" spc="-67" dirty="0">
                <a:solidFill>
                  <a:srgbClr val="231F20"/>
                </a:solidFill>
                <a:latin typeface="Calibri"/>
                <a:cs typeface="Lucida Sans Unicode"/>
              </a:rPr>
              <a:t>Considering</a:t>
            </a:r>
            <a:r>
              <a:rPr sz="1583" spc="-95" dirty="0">
                <a:solidFill>
                  <a:srgbClr val="231F20"/>
                </a:solidFill>
                <a:latin typeface="Calibri"/>
                <a:cs typeface="Lucida Sans Unicode"/>
              </a:rPr>
              <a:t> </a:t>
            </a:r>
            <a:r>
              <a:rPr sz="1583" spc="-50" dirty="0">
                <a:solidFill>
                  <a:srgbClr val="231F20"/>
                </a:solidFill>
                <a:latin typeface="Calibri"/>
                <a:cs typeface="Lucida Sans Unicode"/>
              </a:rPr>
              <a:t>how</a:t>
            </a:r>
            <a:r>
              <a:rPr sz="1583" spc="-108" dirty="0">
                <a:solidFill>
                  <a:srgbClr val="231F20"/>
                </a:solidFill>
                <a:latin typeface="Calibri"/>
                <a:cs typeface="Lucida Sans Unicode"/>
              </a:rPr>
              <a:t> </a:t>
            </a:r>
            <a:r>
              <a:rPr sz="1583" spc="-29" dirty="0">
                <a:solidFill>
                  <a:srgbClr val="231F20"/>
                </a:solidFill>
                <a:latin typeface="Calibri"/>
                <a:cs typeface="Lucida Sans Unicode"/>
              </a:rPr>
              <a:t>to</a:t>
            </a:r>
            <a:r>
              <a:rPr sz="1583" spc="-92" dirty="0">
                <a:solidFill>
                  <a:srgbClr val="231F20"/>
                </a:solidFill>
                <a:latin typeface="Calibri"/>
                <a:cs typeface="Lucida Sans Unicode"/>
              </a:rPr>
              <a:t> </a:t>
            </a:r>
            <a:r>
              <a:rPr sz="1583" spc="-25" dirty="0">
                <a:solidFill>
                  <a:srgbClr val="231F20"/>
                </a:solidFill>
                <a:latin typeface="Calibri"/>
                <a:cs typeface="Lucida Sans Unicode"/>
              </a:rPr>
              <a:t>prevent</a:t>
            </a:r>
            <a:r>
              <a:rPr sz="1583" spc="-92" dirty="0">
                <a:solidFill>
                  <a:srgbClr val="231F20"/>
                </a:solidFill>
                <a:latin typeface="Calibri"/>
                <a:cs typeface="Lucida Sans Unicode"/>
              </a:rPr>
              <a:t> </a:t>
            </a:r>
            <a:r>
              <a:rPr sz="1583" spc="-33" dirty="0">
                <a:solidFill>
                  <a:srgbClr val="231F20"/>
                </a:solidFill>
                <a:latin typeface="Calibri"/>
                <a:cs typeface="Lucida Sans Unicode"/>
              </a:rPr>
              <a:t>evaporative</a:t>
            </a:r>
            <a:r>
              <a:rPr sz="1583" spc="-92" dirty="0">
                <a:solidFill>
                  <a:srgbClr val="231F20"/>
                </a:solidFill>
                <a:latin typeface="Calibri"/>
                <a:cs typeface="Lucida Sans Unicode"/>
              </a:rPr>
              <a:t> </a:t>
            </a:r>
            <a:r>
              <a:rPr sz="1583" spc="-29" dirty="0">
                <a:solidFill>
                  <a:srgbClr val="231F20"/>
                </a:solidFill>
                <a:latin typeface="Calibri"/>
                <a:cs typeface="Lucida Sans Unicode"/>
              </a:rPr>
              <a:t>losses</a:t>
            </a:r>
            <a:r>
              <a:rPr sz="1583" spc="-92" dirty="0">
                <a:solidFill>
                  <a:srgbClr val="231F20"/>
                </a:solidFill>
                <a:latin typeface="Calibri"/>
                <a:cs typeface="Lucida Sans Unicode"/>
              </a:rPr>
              <a:t> </a:t>
            </a:r>
            <a:r>
              <a:rPr sz="1583" spc="-42" dirty="0">
                <a:solidFill>
                  <a:srgbClr val="231F20"/>
                </a:solidFill>
                <a:latin typeface="Calibri"/>
                <a:cs typeface="Lucida Sans Unicode"/>
              </a:rPr>
              <a:t>by</a:t>
            </a:r>
            <a:r>
              <a:rPr sz="1583" spc="-133" dirty="0">
                <a:solidFill>
                  <a:srgbClr val="231F20"/>
                </a:solidFill>
                <a:latin typeface="Calibri"/>
                <a:cs typeface="Lucida Sans Unicode"/>
              </a:rPr>
              <a:t> </a:t>
            </a:r>
            <a:r>
              <a:rPr sz="1583" spc="-8" dirty="0">
                <a:solidFill>
                  <a:srgbClr val="231F20"/>
                </a:solidFill>
                <a:latin typeface="Calibri"/>
                <a:cs typeface="Lucida Sans Unicode"/>
              </a:rPr>
              <a:t>using creative</a:t>
            </a:r>
            <a:r>
              <a:rPr sz="1583" spc="-121" dirty="0">
                <a:solidFill>
                  <a:srgbClr val="231F20"/>
                </a:solidFill>
                <a:latin typeface="Calibri"/>
                <a:cs typeface="Lucida Sans Unicode"/>
              </a:rPr>
              <a:t> </a:t>
            </a:r>
            <a:r>
              <a:rPr sz="1583" spc="-8" dirty="0">
                <a:solidFill>
                  <a:srgbClr val="231F20"/>
                </a:solidFill>
                <a:latin typeface="Calibri"/>
                <a:cs typeface="Lucida Sans Unicode"/>
              </a:rPr>
              <a:t>solutions</a:t>
            </a:r>
            <a:r>
              <a:rPr lang="en-US" sz="1583" spc="-8" dirty="0">
                <a:solidFill>
                  <a:srgbClr val="231F20"/>
                </a:solidFill>
                <a:latin typeface="Calibri"/>
                <a:cs typeface="Lucida Sans Unicode"/>
              </a:rPr>
              <a:t> such as reservoir covers and solar panels</a:t>
            </a:r>
            <a:endParaRPr sz="1583" dirty="0">
              <a:solidFill>
                <a:sysClr val="windowText" lastClr="000000"/>
              </a:solidFill>
              <a:latin typeface="Calibri"/>
              <a:cs typeface="Lucida Sans Unicode"/>
            </a:endParaRPr>
          </a:p>
        </p:txBody>
      </p:sp>
      <p:sp>
        <p:nvSpPr>
          <p:cNvPr id="8" name="object 8"/>
          <p:cNvSpPr/>
          <p:nvPr/>
        </p:nvSpPr>
        <p:spPr>
          <a:xfrm>
            <a:off x="6343650" y="2789767"/>
            <a:ext cx="2590800" cy="3497792"/>
          </a:xfrm>
          <a:custGeom>
            <a:avLst/>
            <a:gdLst/>
            <a:ahLst/>
            <a:cxnLst/>
            <a:rect l="l" t="t" r="r" b="b"/>
            <a:pathLst>
              <a:path w="3108959" h="4197350">
                <a:moveTo>
                  <a:pt x="3108960" y="0"/>
                </a:moveTo>
                <a:lnTo>
                  <a:pt x="0" y="0"/>
                </a:lnTo>
                <a:lnTo>
                  <a:pt x="0" y="4197096"/>
                </a:lnTo>
                <a:lnTo>
                  <a:pt x="3108960" y="4197096"/>
                </a:lnTo>
                <a:lnTo>
                  <a:pt x="3108960"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sp>
        <p:nvSpPr>
          <p:cNvPr id="9" name="object 9"/>
          <p:cNvSpPr txBox="1"/>
          <p:nvPr/>
        </p:nvSpPr>
        <p:spPr>
          <a:xfrm>
            <a:off x="6402052" y="5836804"/>
            <a:ext cx="2359554" cy="395407"/>
          </a:xfrm>
          <a:prstGeom prst="rect">
            <a:avLst/>
          </a:prstGeom>
        </p:spPr>
        <p:txBody>
          <a:bodyPr vert="horz" wrap="square" lIns="0" tIns="10583" rIns="0" bIns="0" rtlCol="0">
            <a:spAutoFit/>
          </a:bodyPr>
          <a:lstStyle/>
          <a:p>
            <a:pPr marL="10583" marR="4233" defTabSz="761970">
              <a:spcBef>
                <a:spcPts val="83"/>
              </a:spcBef>
              <a:buClrTx/>
            </a:pPr>
            <a:r>
              <a:rPr sz="1250" b="1" spc="-29">
                <a:solidFill>
                  <a:srgbClr val="FFFFFF"/>
                </a:solidFill>
              </a:rPr>
              <a:t>TERRY</a:t>
            </a:r>
            <a:r>
              <a:rPr sz="1250" b="1" spc="-58">
                <a:solidFill>
                  <a:srgbClr val="FFFFFF"/>
                </a:solidFill>
              </a:rPr>
              <a:t> </a:t>
            </a:r>
            <a:r>
              <a:rPr sz="1250" b="1" spc="-8">
                <a:solidFill>
                  <a:srgbClr val="FFFFFF"/>
                </a:solidFill>
              </a:rPr>
              <a:t>RANCH</a:t>
            </a:r>
            <a:r>
              <a:rPr sz="1250" b="1" spc="-54">
                <a:solidFill>
                  <a:srgbClr val="FFFFFF"/>
                </a:solidFill>
              </a:rPr>
              <a:t> </a:t>
            </a:r>
            <a:r>
              <a:rPr sz="1250" b="1" spc="-8">
                <a:solidFill>
                  <a:srgbClr val="FFFFFF"/>
                </a:solidFill>
              </a:rPr>
              <a:t>AQUIFER </a:t>
            </a:r>
            <a:r>
              <a:rPr sz="1250" b="1" spc="-46">
                <a:solidFill>
                  <a:srgbClr val="FFFFFF"/>
                </a:solidFill>
              </a:rPr>
              <a:t>STORAGE</a:t>
            </a:r>
            <a:r>
              <a:rPr sz="1250" b="1" spc="25">
                <a:solidFill>
                  <a:srgbClr val="FFFFFF"/>
                </a:solidFill>
              </a:rPr>
              <a:t> </a:t>
            </a:r>
            <a:r>
              <a:rPr sz="1250" b="1" spc="87">
                <a:solidFill>
                  <a:srgbClr val="FFFFFF"/>
                </a:solidFill>
              </a:rPr>
              <a:t>--</a:t>
            </a:r>
            <a:r>
              <a:rPr sz="1250" b="1" spc="29">
                <a:solidFill>
                  <a:srgbClr val="FFFFFF"/>
                </a:solidFill>
              </a:rPr>
              <a:t> </a:t>
            </a:r>
            <a:r>
              <a:rPr sz="1250" b="1">
                <a:solidFill>
                  <a:srgbClr val="FFFFFF"/>
                </a:solidFill>
              </a:rPr>
              <a:t>CITY</a:t>
            </a:r>
            <a:r>
              <a:rPr sz="1250" b="1" spc="29">
                <a:solidFill>
                  <a:srgbClr val="FFFFFF"/>
                </a:solidFill>
              </a:rPr>
              <a:t> </a:t>
            </a:r>
            <a:r>
              <a:rPr sz="1250" b="1">
                <a:solidFill>
                  <a:srgbClr val="FFFFFF"/>
                </a:solidFill>
              </a:rPr>
              <a:t>OF</a:t>
            </a:r>
            <a:r>
              <a:rPr sz="1250" b="1" spc="25">
                <a:solidFill>
                  <a:srgbClr val="FFFFFF"/>
                </a:solidFill>
              </a:rPr>
              <a:t> </a:t>
            </a:r>
            <a:r>
              <a:rPr sz="1250" b="1" spc="-79">
                <a:solidFill>
                  <a:srgbClr val="FFFFFF"/>
                </a:solidFill>
              </a:rPr>
              <a:t>GREELEY</a:t>
            </a:r>
            <a:endParaRPr sz="1250">
              <a:solidFill>
                <a:sysClr val="windowText" lastClr="000000"/>
              </a:solidFill>
            </a:endParaRPr>
          </a:p>
        </p:txBody>
      </p:sp>
      <p:pic>
        <p:nvPicPr>
          <p:cNvPr id="10" name="object 10"/>
          <p:cNvPicPr/>
          <p:nvPr/>
        </p:nvPicPr>
        <p:blipFill>
          <a:blip r:embed="rId4" cstate="print"/>
          <a:stretch>
            <a:fillRect/>
          </a:stretch>
        </p:blipFill>
        <p:spPr>
          <a:xfrm>
            <a:off x="6343650" y="2789767"/>
            <a:ext cx="2590800" cy="2816998"/>
          </a:xfrm>
          <a:prstGeom prst="rect">
            <a:avLst/>
          </a:prstGeom>
        </p:spPr>
      </p:pic>
      <p:sp>
        <p:nvSpPr>
          <p:cNvPr id="11" name="object 11"/>
          <p:cNvSpPr txBox="1"/>
          <p:nvPr/>
        </p:nvSpPr>
        <p:spPr>
          <a:xfrm>
            <a:off x="6481625" y="5473996"/>
            <a:ext cx="1303338" cy="252271"/>
          </a:xfrm>
          <a:prstGeom prst="rect">
            <a:avLst/>
          </a:prstGeom>
          <a:solidFill>
            <a:srgbClr val="911840"/>
          </a:solidFill>
        </p:spPr>
        <p:txBody>
          <a:bodyPr vert="horz" wrap="square" lIns="0" tIns="33867" rIns="0" bIns="0" rtlCol="0">
            <a:spAutoFit/>
          </a:bodyPr>
          <a:lstStyle/>
          <a:p>
            <a:pPr marL="88367"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23" name="Picture 2" descr="A logo of a company">
            <a:extLst>
              <a:ext uri="{FF2B5EF4-FFF2-40B4-BE49-F238E27FC236}">
                <a16:creationId xmlns:a16="http://schemas.microsoft.com/office/drawing/2014/main" id="{FF79CE53-B031-729E-8280-5C3172F2CA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827;p70">
            <a:extLst>
              <a:ext uri="{FF2B5EF4-FFF2-40B4-BE49-F238E27FC236}">
                <a16:creationId xmlns:a16="http://schemas.microsoft.com/office/drawing/2014/main" id="{329609B3-1A2B-393D-44FD-BFB48D85EC67}"/>
              </a:ext>
            </a:extLst>
          </p:cNvPr>
          <p:cNvSpPr/>
          <p:nvPr/>
        </p:nvSpPr>
        <p:spPr>
          <a:xfrm>
            <a:off x="8946621" y="2789777"/>
            <a:ext cx="2590800" cy="3497792"/>
          </a:xfrm>
          <a:custGeom>
            <a:avLst/>
            <a:gdLst/>
            <a:ahLst/>
            <a:cxnLst/>
            <a:rect l="l" t="t" r="r" b="b"/>
            <a:pathLst>
              <a:path w="3108959" h="4197350" extrusionOk="0">
                <a:moveTo>
                  <a:pt x="3108960" y="0"/>
                </a:moveTo>
                <a:lnTo>
                  <a:pt x="0" y="0"/>
                </a:lnTo>
                <a:lnTo>
                  <a:pt x="0" y="4197083"/>
                </a:lnTo>
                <a:lnTo>
                  <a:pt x="3108960" y="4197083"/>
                </a:lnTo>
                <a:lnTo>
                  <a:pt x="3108960"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13" name="Google Shape;828;p70">
            <a:extLst>
              <a:ext uri="{FF2B5EF4-FFF2-40B4-BE49-F238E27FC236}">
                <a16:creationId xmlns:a16="http://schemas.microsoft.com/office/drawing/2014/main" id="{DBE4BAAD-7D7B-5392-44C2-6070DA17717C}"/>
              </a:ext>
            </a:extLst>
          </p:cNvPr>
          <p:cNvSpPr txBox="1"/>
          <p:nvPr/>
        </p:nvSpPr>
        <p:spPr>
          <a:xfrm>
            <a:off x="9050867" y="2829097"/>
            <a:ext cx="2590800" cy="351378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167"/>
              </a:spcBef>
              <a:spcAft>
                <a:spcPts val="0"/>
              </a:spcAft>
              <a:buNone/>
            </a:pPr>
            <a:r>
              <a:rPr lang="en-US" sz="1250" b="1" i="0" u="none" strike="noStrike" cap="none">
                <a:solidFill>
                  <a:srgbClr val="FFFFFF"/>
                </a:solidFill>
                <a:latin typeface="Arial"/>
                <a:ea typeface="Arial"/>
                <a:cs typeface="Arial"/>
                <a:sym typeface="Arial"/>
              </a:rPr>
              <a:t>GRAVEL PIT STORAGE AND EXCHANGES -- FRONT RANGE</a:t>
            </a:r>
            <a:endParaRPr sz="1250" b="0" i="0" u="none" strike="noStrike" cap="none">
              <a:solidFill>
                <a:srgbClr val="000000"/>
              </a:solidFill>
              <a:latin typeface="Arial"/>
              <a:ea typeface="Arial"/>
              <a:cs typeface="Arial"/>
              <a:sym typeface="Arial"/>
            </a:endParaRPr>
          </a:p>
          <a:p>
            <a:pPr marL="0" marR="0" lvl="0" indent="0" algn="l" rtl="0">
              <a:lnSpc>
                <a:spcPct val="100000"/>
              </a:lnSpc>
              <a:spcBef>
                <a:spcPts val="167"/>
              </a:spcBef>
              <a:spcAft>
                <a:spcPts val="0"/>
              </a:spcAft>
              <a:buNone/>
            </a:pPr>
            <a:endParaRPr sz="1250" b="0" i="0" u="none" strike="noStrike" cap="none">
              <a:solidFill>
                <a:srgbClr val="000000"/>
              </a:solidFill>
              <a:latin typeface="Times New Roman"/>
              <a:ea typeface="Times New Roman"/>
              <a:cs typeface="Times New Roman"/>
              <a:sym typeface="Times New Roman"/>
            </a:endParaRPr>
          </a:p>
        </p:txBody>
      </p:sp>
      <p:pic>
        <p:nvPicPr>
          <p:cNvPr id="14" name="Google Shape;829;p70">
            <a:extLst>
              <a:ext uri="{FF2B5EF4-FFF2-40B4-BE49-F238E27FC236}">
                <a16:creationId xmlns:a16="http://schemas.microsoft.com/office/drawing/2014/main" id="{4239E14F-C8EC-19FE-787B-FF58EAA3E476}"/>
              </a:ext>
            </a:extLst>
          </p:cNvPr>
          <p:cNvPicPr preferRelativeResize="0"/>
          <p:nvPr/>
        </p:nvPicPr>
        <p:blipFill rotWithShape="1">
          <a:blip r:embed="rId6">
            <a:alphaModFix/>
          </a:blip>
          <a:srcRect/>
          <a:stretch/>
        </p:blipFill>
        <p:spPr>
          <a:xfrm>
            <a:off x="8946621" y="2789767"/>
            <a:ext cx="2590800" cy="2713820"/>
          </a:xfrm>
          <a:prstGeom prst="rect">
            <a:avLst/>
          </a:prstGeom>
          <a:noFill/>
          <a:ln>
            <a:noFill/>
          </a:ln>
        </p:spPr>
      </p:pic>
      <p:sp>
        <p:nvSpPr>
          <p:cNvPr id="15" name="Google Shape;830;p70">
            <a:extLst>
              <a:ext uri="{FF2B5EF4-FFF2-40B4-BE49-F238E27FC236}">
                <a16:creationId xmlns:a16="http://schemas.microsoft.com/office/drawing/2014/main" id="{B42D47CC-A57E-9224-9AB4-579C7EC93180}"/>
              </a:ext>
            </a:extLst>
          </p:cNvPr>
          <p:cNvSpPr txBox="1"/>
          <p:nvPr/>
        </p:nvSpPr>
        <p:spPr>
          <a:xfrm>
            <a:off x="9084597" y="5368543"/>
            <a:ext cx="1303338" cy="252271"/>
          </a:xfrm>
          <a:prstGeom prst="rect">
            <a:avLst/>
          </a:prstGeom>
          <a:solidFill>
            <a:srgbClr val="911840"/>
          </a:solidFill>
          <a:ln>
            <a:noFill/>
          </a:ln>
        </p:spPr>
        <p:txBody>
          <a:bodyPr spcFirstLastPara="1" wrap="square" lIns="0" tIns="33850" rIns="0" bIns="0" anchor="t" anchorCtr="0">
            <a:spAutoFit/>
          </a:bodyPr>
          <a:lstStyle/>
          <a:p>
            <a:pPr marL="88367" marR="0" lvl="0" indent="0" algn="l" rtl="0">
              <a:lnSpc>
                <a:spcPct val="100000"/>
              </a:lnSpc>
              <a:spcBef>
                <a:spcPts val="0"/>
              </a:spcBef>
              <a:spcAft>
                <a:spcPts val="0"/>
              </a:spcAft>
              <a:buNone/>
            </a:pPr>
            <a:r>
              <a:rPr lang="en-US" sz="1417" b="1" i="0" u="none" strike="noStrike" cap="none">
                <a:solidFill>
                  <a:srgbClr val="FFFFFF"/>
                </a:solidFill>
                <a:latin typeface="Arial"/>
                <a:ea typeface="Arial"/>
                <a:cs typeface="Arial"/>
                <a:sym typeface="Arial"/>
              </a:rPr>
              <a:t>CASE STUDY</a:t>
            </a:r>
            <a:endParaRPr sz="1417"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0011" y="545039"/>
            <a:ext cx="10021814" cy="523584"/>
          </a:xfrm>
          <a:prstGeom prst="rect">
            <a:avLst/>
          </a:prstGeom>
        </p:spPr>
        <p:txBody>
          <a:bodyPr vert="horz" wrap="square" lIns="0" tIns="10583" rIns="0" bIns="0" rtlCol="0">
            <a:spAutoFit/>
          </a:bodyPr>
          <a:lstStyle/>
          <a:p>
            <a:pPr marL="563540">
              <a:spcBef>
                <a:spcPts val="83"/>
              </a:spcBef>
            </a:pPr>
            <a:r>
              <a:rPr spc="129" dirty="0">
                <a:solidFill>
                  <a:srgbClr val="911840"/>
                </a:solidFill>
              </a:rPr>
              <a:t>Right-</a:t>
            </a:r>
            <a:r>
              <a:rPr spc="133" dirty="0">
                <a:solidFill>
                  <a:srgbClr val="911840"/>
                </a:solidFill>
              </a:rPr>
              <a:t>Size</a:t>
            </a:r>
            <a:r>
              <a:rPr spc="29" dirty="0">
                <a:solidFill>
                  <a:srgbClr val="911840"/>
                </a:solidFill>
              </a:rPr>
              <a:t> </a:t>
            </a:r>
            <a:r>
              <a:rPr spc="146" dirty="0">
                <a:solidFill>
                  <a:srgbClr val="911840"/>
                </a:solidFill>
              </a:rPr>
              <a:t>Land</a:t>
            </a:r>
            <a:r>
              <a:rPr spc="33" dirty="0">
                <a:solidFill>
                  <a:srgbClr val="911840"/>
                </a:solidFill>
              </a:rPr>
              <a:t> </a:t>
            </a:r>
            <a:r>
              <a:rPr spc="83" dirty="0">
                <a:solidFill>
                  <a:srgbClr val="911840"/>
                </a:solidFill>
              </a:rPr>
              <a:t>Use</a:t>
            </a:r>
            <a:r>
              <a:rPr spc="33" dirty="0">
                <a:solidFill>
                  <a:srgbClr val="911840"/>
                </a:solidFill>
              </a:rPr>
              <a:t> </a:t>
            </a:r>
            <a:r>
              <a:rPr spc="142" dirty="0">
                <a:solidFill>
                  <a:srgbClr val="911840"/>
                </a:solidFill>
              </a:rPr>
              <a:t>Plans</a:t>
            </a:r>
            <a:r>
              <a:rPr spc="33" dirty="0">
                <a:solidFill>
                  <a:srgbClr val="911840"/>
                </a:solidFill>
              </a:rPr>
              <a:t> </a:t>
            </a:r>
            <a:r>
              <a:rPr spc="146" dirty="0">
                <a:solidFill>
                  <a:srgbClr val="911840"/>
                </a:solidFill>
              </a:rPr>
              <a:t>for</a:t>
            </a:r>
            <a:r>
              <a:rPr spc="-33" dirty="0">
                <a:solidFill>
                  <a:srgbClr val="911840"/>
                </a:solidFill>
              </a:rPr>
              <a:t> </a:t>
            </a:r>
            <a:r>
              <a:rPr dirty="0">
                <a:solidFill>
                  <a:srgbClr val="911840"/>
                </a:solidFill>
              </a:rPr>
              <a:t>Water</a:t>
            </a:r>
            <a:r>
              <a:rPr spc="-37" dirty="0">
                <a:solidFill>
                  <a:srgbClr val="911840"/>
                </a:solidFill>
              </a:rPr>
              <a:t> </a:t>
            </a:r>
            <a:r>
              <a:rPr spc="58" dirty="0">
                <a:solidFill>
                  <a:srgbClr val="911840"/>
                </a:solidFill>
              </a:rPr>
              <a:t>Availability</a:t>
            </a:r>
          </a:p>
        </p:txBody>
      </p:sp>
      <p:sp>
        <p:nvSpPr>
          <p:cNvPr id="3" name="object 3"/>
          <p:cNvSpPr txBox="1"/>
          <p:nvPr/>
        </p:nvSpPr>
        <p:spPr>
          <a:xfrm>
            <a:off x="1488017" y="1426634"/>
            <a:ext cx="10322983" cy="921727"/>
          </a:xfrm>
          <a:prstGeom prst="rect">
            <a:avLst/>
          </a:prstGeom>
          <a:solidFill>
            <a:srgbClr val="911840"/>
          </a:solidFill>
        </p:spPr>
        <p:txBody>
          <a:bodyPr vert="horz" wrap="square" lIns="0" tIns="112713" rIns="0" bIns="0" rtlCol="0">
            <a:spAutoFit/>
          </a:bodyPr>
          <a:lstStyle/>
          <a:p>
            <a:pPr marL="149748" marR="417496" defTabSz="761970">
              <a:spcBef>
                <a:spcPts val="887"/>
              </a:spcBef>
              <a:buClrTx/>
            </a:pPr>
            <a:r>
              <a:rPr sz="1750" b="1">
                <a:solidFill>
                  <a:srgbClr val="FFFFFF"/>
                </a:solidFill>
                <a:latin typeface="Calibri"/>
                <a:cs typeface="Calibri"/>
              </a:rPr>
              <a:t>Work</a:t>
            </a:r>
            <a:r>
              <a:rPr sz="1750" b="1" spc="-21">
                <a:solidFill>
                  <a:srgbClr val="FFFFFF"/>
                </a:solidFill>
                <a:latin typeface="Calibri"/>
                <a:cs typeface="Calibri"/>
              </a:rPr>
              <a:t> </a:t>
            </a:r>
            <a:r>
              <a:rPr sz="1750" b="1" spc="100">
                <a:solidFill>
                  <a:srgbClr val="FFFFFF"/>
                </a:solidFill>
                <a:latin typeface="Calibri"/>
                <a:cs typeface="Calibri"/>
              </a:rPr>
              <a:t>together</a:t>
            </a:r>
            <a:r>
              <a:rPr sz="1750" b="1" spc="-21">
                <a:solidFill>
                  <a:srgbClr val="FFFFFF"/>
                </a:solidFill>
                <a:latin typeface="Calibri"/>
                <a:cs typeface="Calibri"/>
              </a:rPr>
              <a:t> </a:t>
            </a:r>
            <a:r>
              <a:rPr sz="1750" b="1" spc="54">
                <a:solidFill>
                  <a:srgbClr val="FFFFFF"/>
                </a:solidFill>
                <a:latin typeface="Calibri"/>
                <a:cs typeface="Calibri"/>
              </a:rPr>
              <a:t>with</a:t>
            </a:r>
            <a:r>
              <a:rPr sz="1750" b="1" spc="12">
                <a:solidFill>
                  <a:srgbClr val="FFFFFF"/>
                </a:solidFill>
                <a:latin typeface="Calibri"/>
                <a:cs typeface="Calibri"/>
              </a:rPr>
              <a:t> </a:t>
            </a:r>
            <a:r>
              <a:rPr sz="1750" b="1" spc="83">
                <a:solidFill>
                  <a:srgbClr val="FFFFFF"/>
                </a:solidFill>
                <a:latin typeface="Calibri"/>
                <a:cs typeface="Calibri"/>
              </a:rPr>
              <a:t>land</a:t>
            </a:r>
            <a:r>
              <a:rPr sz="1750" b="1" spc="12">
                <a:solidFill>
                  <a:srgbClr val="FFFFFF"/>
                </a:solidFill>
                <a:latin typeface="Calibri"/>
                <a:cs typeface="Calibri"/>
              </a:rPr>
              <a:t> </a:t>
            </a:r>
            <a:r>
              <a:rPr sz="1750" b="1" spc="117">
                <a:solidFill>
                  <a:srgbClr val="FFFFFF"/>
                </a:solidFill>
                <a:latin typeface="Calibri"/>
                <a:cs typeface="Calibri"/>
              </a:rPr>
              <a:t>use</a:t>
            </a:r>
            <a:r>
              <a:rPr sz="1750" b="1" spc="17">
                <a:solidFill>
                  <a:srgbClr val="FFFFFF"/>
                </a:solidFill>
                <a:latin typeface="Calibri"/>
                <a:cs typeface="Calibri"/>
              </a:rPr>
              <a:t> </a:t>
            </a:r>
            <a:r>
              <a:rPr sz="1750" b="1" spc="92">
                <a:solidFill>
                  <a:srgbClr val="FFFFFF"/>
                </a:solidFill>
                <a:latin typeface="Calibri"/>
                <a:cs typeface="Calibri"/>
              </a:rPr>
              <a:t>planners</a:t>
            </a:r>
            <a:r>
              <a:rPr sz="1750" b="1" spc="12">
                <a:solidFill>
                  <a:srgbClr val="FFFFFF"/>
                </a:solidFill>
                <a:latin typeface="Calibri"/>
                <a:cs typeface="Calibri"/>
              </a:rPr>
              <a:t> </a:t>
            </a:r>
            <a:r>
              <a:rPr sz="1750" b="1" spc="67">
                <a:solidFill>
                  <a:srgbClr val="FFFFFF"/>
                </a:solidFill>
                <a:latin typeface="Calibri"/>
                <a:cs typeface="Calibri"/>
              </a:rPr>
              <a:t>to</a:t>
            </a:r>
            <a:r>
              <a:rPr sz="1750" b="1" spc="12">
                <a:solidFill>
                  <a:srgbClr val="FFFFFF"/>
                </a:solidFill>
                <a:latin typeface="Calibri"/>
                <a:cs typeface="Calibri"/>
              </a:rPr>
              <a:t> </a:t>
            </a:r>
            <a:r>
              <a:rPr sz="1750" b="1" spc="75">
                <a:solidFill>
                  <a:srgbClr val="FFFFFF"/>
                </a:solidFill>
                <a:latin typeface="Calibri"/>
                <a:cs typeface="Calibri"/>
              </a:rPr>
              <a:t>identify</a:t>
            </a:r>
            <a:r>
              <a:rPr sz="1750" b="1" spc="-37">
                <a:solidFill>
                  <a:srgbClr val="FFFFFF"/>
                </a:solidFill>
                <a:latin typeface="Calibri"/>
                <a:cs typeface="Calibri"/>
              </a:rPr>
              <a:t> </a:t>
            </a:r>
            <a:r>
              <a:rPr sz="1750" b="1" spc="79">
                <a:solidFill>
                  <a:srgbClr val="FFFFFF"/>
                </a:solidFill>
                <a:latin typeface="Calibri"/>
                <a:cs typeface="Calibri"/>
              </a:rPr>
              <a:t>ways</a:t>
            </a:r>
            <a:r>
              <a:rPr sz="1750" b="1" spc="17">
                <a:solidFill>
                  <a:srgbClr val="FFFFFF"/>
                </a:solidFill>
                <a:latin typeface="Calibri"/>
                <a:cs typeface="Calibri"/>
              </a:rPr>
              <a:t> </a:t>
            </a:r>
            <a:r>
              <a:rPr sz="1750" b="1" spc="67">
                <a:solidFill>
                  <a:srgbClr val="FFFFFF"/>
                </a:solidFill>
                <a:latin typeface="Calibri"/>
                <a:cs typeface="Calibri"/>
              </a:rPr>
              <a:t>to</a:t>
            </a:r>
            <a:r>
              <a:rPr sz="1750" b="1" spc="12">
                <a:solidFill>
                  <a:srgbClr val="FFFFFF"/>
                </a:solidFill>
                <a:latin typeface="Calibri"/>
                <a:cs typeface="Calibri"/>
              </a:rPr>
              <a:t> </a:t>
            </a:r>
            <a:r>
              <a:rPr sz="1750" b="1" spc="95">
                <a:solidFill>
                  <a:srgbClr val="FFFFFF"/>
                </a:solidFill>
                <a:latin typeface="Calibri"/>
                <a:cs typeface="Calibri"/>
              </a:rPr>
              <a:t>right-</a:t>
            </a:r>
            <a:r>
              <a:rPr sz="1750" b="1" spc="108">
                <a:solidFill>
                  <a:srgbClr val="FFFFFF"/>
                </a:solidFill>
                <a:latin typeface="Calibri"/>
                <a:cs typeface="Calibri"/>
              </a:rPr>
              <a:t>size</a:t>
            </a:r>
            <a:r>
              <a:rPr sz="1750" b="1" spc="12">
                <a:solidFill>
                  <a:srgbClr val="FFFFFF"/>
                </a:solidFill>
                <a:latin typeface="Calibri"/>
                <a:cs typeface="Calibri"/>
              </a:rPr>
              <a:t> </a:t>
            </a:r>
            <a:r>
              <a:rPr sz="1750" b="1" spc="75">
                <a:solidFill>
                  <a:srgbClr val="FFFFFF"/>
                </a:solidFill>
                <a:latin typeface="Calibri"/>
                <a:cs typeface="Calibri"/>
              </a:rPr>
              <a:t>development,</a:t>
            </a:r>
            <a:r>
              <a:rPr sz="1750" b="1" spc="-21">
                <a:solidFill>
                  <a:srgbClr val="FFFFFF"/>
                </a:solidFill>
                <a:latin typeface="Calibri"/>
                <a:cs typeface="Calibri"/>
              </a:rPr>
              <a:t> </a:t>
            </a:r>
            <a:r>
              <a:rPr sz="1750" b="1" spc="95">
                <a:solidFill>
                  <a:srgbClr val="FFFFFF"/>
                </a:solidFill>
                <a:latin typeface="Calibri"/>
                <a:cs typeface="Calibri"/>
              </a:rPr>
              <a:t>especially</a:t>
            </a:r>
            <a:r>
              <a:rPr sz="1750" b="1" spc="-21">
                <a:solidFill>
                  <a:srgbClr val="FFFFFF"/>
                </a:solidFill>
                <a:latin typeface="Calibri"/>
                <a:cs typeface="Calibri"/>
              </a:rPr>
              <a:t> </a:t>
            </a:r>
            <a:r>
              <a:rPr sz="1750" b="1" spc="37">
                <a:solidFill>
                  <a:srgbClr val="FFFFFF"/>
                </a:solidFill>
                <a:latin typeface="Calibri"/>
                <a:cs typeface="Calibri"/>
              </a:rPr>
              <a:t>in </a:t>
            </a:r>
            <a:r>
              <a:rPr sz="1750" b="1" spc="104">
                <a:solidFill>
                  <a:srgbClr val="FFFFFF"/>
                </a:solidFill>
                <a:latin typeface="Calibri"/>
                <a:cs typeface="Calibri"/>
              </a:rPr>
              <a:t>growing</a:t>
            </a:r>
            <a:r>
              <a:rPr sz="1750" b="1" spc="17">
                <a:solidFill>
                  <a:srgbClr val="FFFFFF"/>
                </a:solidFill>
                <a:latin typeface="Calibri"/>
                <a:cs typeface="Calibri"/>
              </a:rPr>
              <a:t> </a:t>
            </a:r>
            <a:r>
              <a:rPr sz="1750" b="1" spc="92">
                <a:solidFill>
                  <a:srgbClr val="FFFFFF"/>
                </a:solidFill>
                <a:latin typeface="Calibri"/>
                <a:cs typeface="Calibri"/>
              </a:rPr>
              <a:t>urban</a:t>
            </a:r>
            <a:r>
              <a:rPr sz="1750" b="1" spc="17">
                <a:solidFill>
                  <a:srgbClr val="FFFFFF"/>
                </a:solidFill>
                <a:latin typeface="Calibri"/>
                <a:cs typeface="Calibri"/>
              </a:rPr>
              <a:t> </a:t>
            </a:r>
            <a:r>
              <a:rPr sz="1750" b="1" spc="75">
                <a:solidFill>
                  <a:srgbClr val="FFFFFF"/>
                </a:solidFill>
                <a:latin typeface="Calibri"/>
                <a:cs typeface="Calibri"/>
              </a:rPr>
              <a:t>areas,</a:t>
            </a:r>
            <a:r>
              <a:rPr sz="1750" b="1" spc="-33">
                <a:solidFill>
                  <a:srgbClr val="FFFFFF"/>
                </a:solidFill>
                <a:latin typeface="Calibri"/>
                <a:cs typeface="Calibri"/>
              </a:rPr>
              <a:t> </a:t>
            </a:r>
            <a:r>
              <a:rPr sz="1750" b="1" spc="54">
                <a:solidFill>
                  <a:srgbClr val="FFFFFF"/>
                </a:solidFill>
                <a:latin typeface="Calibri"/>
                <a:cs typeface="Calibri"/>
              </a:rPr>
              <a:t>with</a:t>
            </a:r>
            <a:r>
              <a:rPr sz="1750" b="1">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46">
                <a:solidFill>
                  <a:srgbClr val="FFFFFF"/>
                </a:solidFill>
                <a:latin typeface="Calibri"/>
                <a:cs typeface="Calibri"/>
              </a:rPr>
              <a:t>availability,</a:t>
            </a:r>
            <a:r>
              <a:rPr sz="1750" b="1" spc="-21">
                <a:solidFill>
                  <a:srgbClr val="FFFFFF"/>
                </a:solidFill>
                <a:latin typeface="Calibri"/>
                <a:cs typeface="Calibri"/>
              </a:rPr>
              <a:t> </a:t>
            </a:r>
            <a:r>
              <a:rPr sz="1750" b="1" spc="79">
                <a:solidFill>
                  <a:srgbClr val="FFFFFF"/>
                </a:solidFill>
                <a:latin typeface="Calibri"/>
                <a:cs typeface="Calibri"/>
              </a:rPr>
              <a:t>rather</a:t>
            </a:r>
            <a:r>
              <a:rPr sz="1750" b="1">
                <a:solidFill>
                  <a:srgbClr val="FFFFFF"/>
                </a:solidFill>
                <a:latin typeface="Calibri"/>
                <a:cs typeface="Calibri"/>
              </a:rPr>
              <a:t> </a:t>
            </a:r>
            <a:r>
              <a:rPr sz="1750" b="1" spc="83">
                <a:solidFill>
                  <a:srgbClr val="FFFFFF"/>
                </a:solidFill>
                <a:latin typeface="Calibri"/>
                <a:cs typeface="Calibri"/>
              </a:rPr>
              <a:t>than</a:t>
            </a:r>
            <a:r>
              <a:rPr sz="1750" b="1" spc="21">
                <a:solidFill>
                  <a:srgbClr val="FFFFFF"/>
                </a:solidFill>
                <a:latin typeface="Calibri"/>
                <a:cs typeface="Calibri"/>
              </a:rPr>
              <a:t> </a:t>
            </a:r>
            <a:r>
              <a:rPr sz="1750" b="1" spc="104">
                <a:solidFill>
                  <a:srgbClr val="FFFFFF"/>
                </a:solidFill>
                <a:latin typeface="Calibri"/>
                <a:cs typeface="Calibri"/>
              </a:rPr>
              <a:t>guaranteeing</a:t>
            </a:r>
            <a:r>
              <a:rPr sz="1750" b="1">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112">
                <a:solidFill>
                  <a:srgbClr val="FFFFFF"/>
                </a:solidFill>
                <a:latin typeface="Calibri"/>
                <a:cs typeface="Calibri"/>
              </a:rPr>
              <a:t>service</a:t>
            </a:r>
            <a:r>
              <a:rPr sz="1750" b="1" spc="17">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67">
                <a:solidFill>
                  <a:srgbClr val="FFFFFF"/>
                </a:solidFill>
                <a:latin typeface="Calibri"/>
                <a:cs typeface="Calibri"/>
              </a:rPr>
              <a:t>any</a:t>
            </a:r>
            <a:r>
              <a:rPr sz="1750" b="1" spc="-17">
                <a:solidFill>
                  <a:srgbClr val="FFFFFF"/>
                </a:solidFill>
                <a:latin typeface="Calibri"/>
                <a:cs typeface="Calibri"/>
              </a:rPr>
              <a:t> </a:t>
            </a:r>
            <a:r>
              <a:rPr sz="1750" b="1" spc="50">
                <a:solidFill>
                  <a:srgbClr val="FFFFFF"/>
                </a:solidFill>
                <a:latin typeface="Calibri"/>
                <a:cs typeface="Calibri"/>
              </a:rPr>
              <a:t>new </a:t>
            </a:r>
            <a:r>
              <a:rPr sz="1750" b="1" spc="87">
                <a:solidFill>
                  <a:srgbClr val="FFFFFF"/>
                </a:solidFill>
                <a:latin typeface="Calibri"/>
                <a:cs typeface="Calibri"/>
              </a:rPr>
              <a:t>development</a:t>
            </a:r>
            <a:r>
              <a:rPr sz="1750" b="1" spc="12">
                <a:solidFill>
                  <a:srgbClr val="FFFFFF"/>
                </a:solidFill>
                <a:latin typeface="Calibri"/>
                <a:cs typeface="Calibri"/>
              </a:rPr>
              <a:t> </a:t>
            </a:r>
            <a:r>
              <a:rPr sz="1750" b="1" spc="79">
                <a:solidFill>
                  <a:srgbClr val="FFFFFF"/>
                </a:solidFill>
                <a:latin typeface="Calibri"/>
                <a:cs typeface="Calibri"/>
              </a:rPr>
              <a:t>that</a:t>
            </a:r>
            <a:r>
              <a:rPr sz="1750" b="1" spc="12">
                <a:solidFill>
                  <a:srgbClr val="FFFFFF"/>
                </a:solidFill>
                <a:latin typeface="Calibri"/>
                <a:cs typeface="Calibri"/>
              </a:rPr>
              <a:t> </a:t>
            </a:r>
            <a:r>
              <a:rPr sz="1750" b="1" spc="117">
                <a:solidFill>
                  <a:srgbClr val="FFFFFF"/>
                </a:solidFill>
                <a:latin typeface="Calibri"/>
                <a:cs typeface="Calibri"/>
              </a:rPr>
              <a:t>emerges</a:t>
            </a:r>
            <a:endParaRPr sz="1750">
              <a:solidFill>
                <a:sysClr val="windowText" lastClr="000000"/>
              </a:solidFill>
              <a:latin typeface="Calibri"/>
              <a:cs typeface="Calibri"/>
            </a:endParaRPr>
          </a:p>
        </p:txBody>
      </p:sp>
      <p:pic>
        <p:nvPicPr>
          <p:cNvPr id="4" name="object 4"/>
          <p:cNvPicPr/>
          <p:nvPr/>
        </p:nvPicPr>
        <p:blipFill>
          <a:blip r:embed="rId3" cstate="print"/>
          <a:stretch>
            <a:fillRect/>
          </a:stretch>
        </p:blipFill>
        <p:spPr>
          <a:xfrm>
            <a:off x="138177" y="688758"/>
            <a:ext cx="1156587" cy="1146040"/>
          </a:xfrm>
          <a:prstGeom prst="rect">
            <a:avLst/>
          </a:prstGeom>
        </p:spPr>
      </p:pic>
      <p:sp>
        <p:nvSpPr>
          <p:cNvPr id="5" name="object 5"/>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alpha val="34999"/>
            </a:srgbClr>
          </a:solidFill>
        </p:spPr>
        <p:txBody>
          <a:bodyPr wrap="square" lIns="0" tIns="0" rIns="0" bIns="0" rtlCol="0"/>
          <a:lstStyle/>
          <a:p>
            <a:pPr defTabSz="761970">
              <a:buClrTx/>
            </a:pPr>
            <a:endParaRPr sz="1500">
              <a:solidFill>
                <a:sysClr val="windowText" lastClr="000000"/>
              </a:solidFill>
            </a:endParaRPr>
          </a:p>
        </p:txBody>
      </p:sp>
      <p:sp>
        <p:nvSpPr>
          <p:cNvPr id="6" name="object 6"/>
          <p:cNvSpPr/>
          <p:nvPr/>
        </p:nvSpPr>
        <p:spPr>
          <a:xfrm>
            <a:off x="247022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4AA26E">
              <a:alpha val="34999"/>
            </a:srgbClr>
          </a:solidFill>
        </p:spPr>
        <p:txBody>
          <a:bodyPr wrap="square" lIns="0" tIns="0" rIns="0" bIns="0" rtlCol="0"/>
          <a:lstStyle/>
          <a:p>
            <a:pPr defTabSz="761970">
              <a:buClrTx/>
            </a:pPr>
            <a:endParaRPr sz="1500">
              <a:solidFill>
                <a:sysClr val="windowText" lastClr="000000"/>
              </a:solidFill>
            </a:endParaRPr>
          </a:p>
        </p:txBody>
      </p:sp>
      <p:sp>
        <p:nvSpPr>
          <p:cNvPr id="7" name="object 7"/>
          <p:cNvSpPr/>
          <p:nvPr/>
        </p:nvSpPr>
        <p:spPr>
          <a:xfrm>
            <a:off x="495834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A2813A">
              <a:alpha val="34999"/>
            </a:srgbClr>
          </a:solidFill>
        </p:spPr>
        <p:txBody>
          <a:bodyPr wrap="square" lIns="0" tIns="0" rIns="0" bIns="0" rtlCol="0"/>
          <a:lstStyle/>
          <a:p>
            <a:pPr defTabSz="761970">
              <a:buClrTx/>
            </a:pPr>
            <a:endParaRPr sz="1500">
              <a:solidFill>
                <a:sysClr val="windowText" lastClr="000000"/>
              </a:solidFill>
            </a:endParaRPr>
          </a:p>
        </p:txBody>
      </p:sp>
      <p:sp>
        <p:nvSpPr>
          <p:cNvPr id="8" name="object 8"/>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9" name="object 9"/>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10" name="object 10"/>
          <p:cNvSpPr txBox="1">
            <a:spLocks noGrp="1"/>
          </p:cNvSpPr>
          <p:nvPr>
            <p:ph type="body" idx="1"/>
          </p:nvPr>
        </p:nvSpPr>
        <p:spPr>
          <a:xfrm>
            <a:off x="550334" y="2721396"/>
            <a:ext cx="5111221" cy="2933987"/>
          </a:xfrm>
          <a:prstGeom prst="rect">
            <a:avLst/>
          </a:prstGeom>
        </p:spPr>
        <p:txBody>
          <a:bodyPr vert="horz" wrap="square" lIns="0" tIns="10583" rIns="0" bIns="0" rtlCol="0" anchor="t">
            <a:spAutoFit/>
          </a:bodyPr>
          <a:lstStyle/>
          <a:p>
            <a:pPr marL="296321" marR="4233" indent="-285739">
              <a:spcBef>
                <a:spcPts val="1667"/>
              </a:spcBef>
              <a:buFont typeface="Arial" panose="020B0604020202020204" pitchFamily="34" charset="0"/>
              <a:buChar char="•"/>
            </a:pPr>
            <a:r>
              <a:rPr sz="1583" b="0" spc="-42" dirty="0">
                <a:latin typeface="+mn-lt"/>
                <a:cs typeface="Lucida Sans Unicode"/>
              </a:rPr>
              <a:t>Water</a:t>
            </a:r>
            <a:r>
              <a:rPr sz="1583" b="0" spc="-125" dirty="0">
                <a:latin typeface="+mn-lt"/>
                <a:cs typeface="Lucida Sans Unicode"/>
              </a:rPr>
              <a:t> </a:t>
            </a:r>
            <a:r>
              <a:rPr sz="1583" b="0" spc="-54" dirty="0">
                <a:latin typeface="+mn-lt"/>
                <a:cs typeface="Lucida Sans Unicode"/>
              </a:rPr>
              <a:t>availability</a:t>
            </a:r>
            <a:r>
              <a:rPr sz="1583" b="0" spc="-146" dirty="0">
                <a:latin typeface="+mn-lt"/>
                <a:cs typeface="Lucida Sans Unicode"/>
              </a:rPr>
              <a:t> </a:t>
            </a:r>
            <a:r>
              <a:rPr sz="1583" b="0" spc="-58" dirty="0">
                <a:latin typeface="+mn-lt"/>
                <a:cs typeface="Lucida Sans Unicode"/>
              </a:rPr>
              <a:t>should</a:t>
            </a:r>
            <a:r>
              <a:rPr sz="1583" b="0" spc="-104" dirty="0">
                <a:latin typeface="+mn-lt"/>
                <a:cs typeface="Lucida Sans Unicode"/>
              </a:rPr>
              <a:t> </a:t>
            </a:r>
            <a:r>
              <a:rPr sz="1583" b="0" spc="-46" dirty="0">
                <a:latin typeface="+mn-lt"/>
                <a:cs typeface="Lucida Sans Unicode"/>
              </a:rPr>
              <a:t>help</a:t>
            </a:r>
            <a:r>
              <a:rPr sz="1583" b="0" spc="-108" dirty="0">
                <a:latin typeface="+mn-lt"/>
                <a:cs typeface="Lucida Sans Unicode"/>
              </a:rPr>
              <a:t> </a:t>
            </a:r>
            <a:r>
              <a:rPr sz="1583" b="0" spc="-54" dirty="0">
                <a:latin typeface="+mn-lt"/>
                <a:cs typeface="Lucida Sans Unicode"/>
              </a:rPr>
              <a:t>inform</a:t>
            </a:r>
            <a:r>
              <a:rPr sz="1583" b="0" spc="-104" dirty="0">
                <a:latin typeface="+mn-lt"/>
                <a:cs typeface="Lucida Sans Unicode"/>
              </a:rPr>
              <a:t> </a:t>
            </a:r>
            <a:r>
              <a:rPr sz="1583" b="0" spc="-54" dirty="0">
                <a:latin typeface="+mn-lt"/>
                <a:cs typeface="Lucida Sans Unicode"/>
              </a:rPr>
              <a:t>land</a:t>
            </a:r>
            <a:r>
              <a:rPr sz="1583" b="0" spc="-108" dirty="0">
                <a:latin typeface="+mn-lt"/>
                <a:cs typeface="Lucida Sans Unicode"/>
              </a:rPr>
              <a:t> </a:t>
            </a:r>
            <a:r>
              <a:rPr sz="1583" b="0" spc="-33" dirty="0">
                <a:latin typeface="+mn-lt"/>
                <a:cs typeface="Lucida Sans Unicode"/>
              </a:rPr>
              <a:t>use</a:t>
            </a:r>
            <a:r>
              <a:rPr sz="1583" b="0" spc="-104" dirty="0">
                <a:latin typeface="+mn-lt"/>
                <a:cs typeface="Lucida Sans Unicode"/>
              </a:rPr>
              <a:t> </a:t>
            </a:r>
            <a:r>
              <a:rPr sz="1583" b="0" spc="-46" dirty="0">
                <a:latin typeface="+mn-lt"/>
                <a:cs typeface="Lucida Sans Unicode"/>
              </a:rPr>
              <a:t>plans</a:t>
            </a:r>
            <a:r>
              <a:rPr sz="1583" b="0" spc="-108" dirty="0">
                <a:latin typeface="+mn-lt"/>
                <a:cs typeface="Lucida Sans Unicode"/>
              </a:rPr>
              <a:t> </a:t>
            </a:r>
            <a:r>
              <a:rPr sz="1583" b="0" spc="-21" dirty="0">
                <a:latin typeface="+mn-lt"/>
                <a:cs typeface="Lucida Sans Unicode"/>
              </a:rPr>
              <a:t>and </a:t>
            </a:r>
            <a:r>
              <a:rPr sz="1583" b="0" spc="-29" dirty="0">
                <a:latin typeface="+mn-lt"/>
                <a:cs typeface="Lucida Sans Unicode"/>
              </a:rPr>
              <a:t>future</a:t>
            </a:r>
            <a:r>
              <a:rPr sz="1583" b="0" spc="-108" dirty="0">
                <a:latin typeface="+mn-lt"/>
                <a:cs typeface="Lucida Sans Unicode"/>
              </a:rPr>
              <a:t> </a:t>
            </a:r>
            <a:r>
              <a:rPr sz="1583" b="0" spc="-33" dirty="0">
                <a:latin typeface="+mn-lt"/>
                <a:cs typeface="Lucida Sans Unicode"/>
              </a:rPr>
              <a:t>growth</a:t>
            </a:r>
            <a:r>
              <a:rPr sz="1583" b="0" spc="-104" dirty="0">
                <a:latin typeface="+mn-lt"/>
                <a:cs typeface="Lucida Sans Unicode"/>
              </a:rPr>
              <a:t> </a:t>
            </a:r>
            <a:r>
              <a:rPr sz="1583" b="0" spc="-8" dirty="0">
                <a:latin typeface="+mn-lt"/>
                <a:cs typeface="Lucida Sans Unicode"/>
              </a:rPr>
              <a:t>areas</a:t>
            </a:r>
            <a:endParaRPr sz="1583" dirty="0">
              <a:latin typeface="+mn-lt"/>
              <a:cs typeface="Lucida Sans Unicode"/>
            </a:endParaRPr>
          </a:p>
          <a:p>
            <a:pPr marL="296321" marR="10583" indent="-285739">
              <a:spcBef>
                <a:spcPts val="1900"/>
              </a:spcBef>
              <a:buFont typeface="Arial" panose="020B0604020202020204" pitchFamily="34" charset="0"/>
              <a:buChar char="•"/>
            </a:pPr>
            <a:r>
              <a:rPr sz="1583" b="0" spc="-42" dirty="0">
                <a:latin typeface="+mn-lt"/>
                <a:cs typeface="Lucida Sans Unicode"/>
              </a:rPr>
              <a:t>Shar</a:t>
            </a:r>
            <a:r>
              <a:rPr lang="en-US" sz="1583" b="0" spc="-42" dirty="0">
                <a:latin typeface="+mn-lt"/>
                <a:cs typeface="Lucida Sans Unicode"/>
              </a:rPr>
              <a:t>ing/shared</a:t>
            </a:r>
            <a:r>
              <a:rPr sz="1583" b="0" spc="-104" dirty="0">
                <a:latin typeface="+mn-lt"/>
                <a:cs typeface="Lucida Sans Unicode"/>
              </a:rPr>
              <a:t> </a:t>
            </a:r>
            <a:r>
              <a:rPr lang="en-US" sz="1583" b="0" spc="-104" dirty="0">
                <a:latin typeface="+mn-lt"/>
                <a:cs typeface="Lucida Sans Unicode"/>
              </a:rPr>
              <a:t>land use and infrastructure </a:t>
            </a:r>
            <a:r>
              <a:rPr sz="1583" b="0" spc="-46" dirty="0">
                <a:latin typeface="+mn-lt"/>
                <a:cs typeface="Lucida Sans Unicode"/>
              </a:rPr>
              <a:t>maps</a:t>
            </a:r>
            <a:r>
              <a:rPr sz="1583" b="0" spc="-104" dirty="0">
                <a:latin typeface="+mn-lt"/>
                <a:cs typeface="Lucida Sans Unicode"/>
              </a:rPr>
              <a:t> </a:t>
            </a:r>
            <a:r>
              <a:rPr sz="1583" b="0" spc="-17" dirty="0">
                <a:latin typeface="+mn-lt"/>
                <a:cs typeface="Lucida Sans Unicode"/>
              </a:rPr>
              <a:t>between</a:t>
            </a:r>
            <a:r>
              <a:rPr sz="1583" b="0" spc="-121" dirty="0">
                <a:latin typeface="+mn-lt"/>
                <a:cs typeface="Lucida Sans Unicode"/>
              </a:rPr>
              <a:t> </a:t>
            </a:r>
            <a:r>
              <a:rPr sz="1583" b="0" spc="-8" dirty="0">
                <a:latin typeface="+mn-lt"/>
                <a:cs typeface="Lucida Sans Unicode"/>
              </a:rPr>
              <a:t>water</a:t>
            </a:r>
            <a:r>
              <a:rPr sz="1583" b="0" spc="-117" dirty="0">
                <a:latin typeface="+mn-lt"/>
                <a:cs typeface="Lucida Sans Unicode"/>
              </a:rPr>
              <a:t> </a:t>
            </a:r>
            <a:r>
              <a:rPr sz="1583" b="0" spc="-21" dirty="0">
                <a:latin typeface="+mn-lt"/>
                <a:cs typeface="Lucida Sans Unicode"/>
              </a:rPr>
              <a:t>resources</a:t>
            </a:r>
            <a:r>
              <a:rPr sz="1583" b="0" spc="-104" dirty="0">
                <a:latin typeface="+mn-lt"/>
                <a:cs typeface="Lucida Sans Unicode"/>
              </a:rPr>
              <a:t> </a:t>
            </a:r>
            <a:r>
              <a:rPr sz="1583" b="0" spc="-33" dirty="0">
                <a:latin typeface="+mn-lt"/>
                <a:cs typeface="Lucida Sans Unicode"/>
              </a:rPr>
              <a:t>and</a:t>
            </a:r>
            <a:r>
              <a:rPr sz="1583" b="0" spc="-104" dirty="0">
                <a:latin typeface="+mn-lt"/>
                <a:cs typeface="Lucida Sans Unicode"/>
              </a:rPr>
              <a:t> </a:t>
            </a:r>
            <a:r>
              <a:rPr sz="1583" b="0" spc="-8" dirty="0">
                <a:latin typeface="+mn-lt"/>
                <a:cs typeface="Lucida Sans Unicode"/>
              </a:rPr>
              <a:t>planning </a:t>
            </a:r>
            <a:r>
              <a:rPr sz="1583" b="0" spc="-25" dirty="0">
                <a:latin typeface="+mn-lt"/>
                <a:cs typeface="Lucida Sans Unicode"/>
              </a:rPr>
              <a:t>departments</a:t>
            </a:r>
            <a:r>
              <a:rPr sz="1583" b="0" spc="-104" dirty="0">
                <a:latin typeface="+mn-lt"/>
                <a:cs typeface="Lucida Sans Unicode"/>
              </a:rPr>
              <a:t> </a:t>
            </a:r>
            <a:r>
              <a:rPr sz="1583" b="0" dirty="0">
                <a:latin typeface="+mn-lt"/>
                <a:cs typeface="Lucida Sans Unicode"/>
              </a:rPr>
              <a:t>can</a:t>
            </a:r>
            <a:r>
              <a:rPr sz="1583" b="0" spc="-100" dirty="0">
                <a:latin typeface="+mn-lt"/>
                <a:cs typeface="Lucida Sans Unicode"/>
              </a:rPr>
              <a:t> </a:t>
            </a:r>
            <a:r>
              <a:rPr lang="en-US" sz="1583" b="0" spc="-100" dirty="0">
                <a:latin typeface="+mn-lt"/>
                <a:cs typeface="Lucida Sans Unicode"/>
              </a:rPr>
              <a:t>better </a:t>
            </a:r>
            <a:r>
              <a:rPr lang="en-US" sz="1583" b="0" spc="-37" dirty="0">
                <a:latin typeface="+mn-lt"/>
                <a:cs typeface="Lucida Sans Unicode"/>
              </a:rPr>
              <a:t>plan for</a:t>
            </a:r>
            <a:r>
              <a:rPr sz="1583" b="0" spc="-137" dirty="0">
                <a:latin typeface="+mn-lt"/>
                <a:cs typeface="Lucida Sans Unicode"/>
              </a:rPr>
              <a:t> </a:t>
            </a:r>
            <a:r>
              <a:rPr sz="1583" b="0" spc="-8" dirty="0">
                <a:latin typeface="+mn-lt"/>
                <a:cs typeface="Lucida Sans Unicode"/>
              </a:rPr>
              <a:t>water</a:t>
            </a:r>
            <a:r>
              <a:rPr sz="1583" b="0" spc="-117" dirty="0">
                <a:latin typeface="+mn-lt"/>
                <a:cs typeface="Lucida Sans Unicode"/>
              </a:rPr>
              <a:t> </a:t>
            </a:r>
            <a:r>
              <a:rPr lang="en-US" sz="1583" b="0" spc="-42" dirty="0">
                <a:latin typeface="+mn-lt"/>
                <a:cs typeface="Lucida Sans Unicode"/>
              </a:rPr>
              <a:t>demand</a:t>
            </a:r>
            <a:r>
              <a:rPr sz="1583" b="0" spc="-100" dirty="0">
                <a:latin typeface="+mn-lt"/>
                <a:cs typeface="Lucida Sans Unicode"/>
              </a:rPr>
              <a:t> </a:t>
            </a:r>
            <a:r>
              <a:rPr sz="1583" b="0" spc="-42" dirty="0">
                <a:latin typeface="+mn-lt"/>
                <a:cs typeface="Lucida Sans Unicode"/>
              </a:rPr>
              <a:t>by</a:t>
            </a:r>
            <a:r>
              <a:rPr sz="1583" b="0" spc="-137" dirty="0">
                <a:latin typeface="+mn-lt"/>
                <a:cs typeface="Lucida Sans Unicode"/>
              </a:rPr>
              <a:t> </a:t>
            </a:r>
            <a:r>
              <a:rPr sz="1583" b="0" spc="-54" dirty="0">
                <a:latin typeface="+mn-lt"/>
                <a:cs typeface="Lucida Sans Unicode"/>
              </a:rPr>
              <a:t>land</a:t>
            </a:r>
            <a:r>
              <a:rPr sz="1583" b="0" spc="-100" dirty="0">
                <a:latin typeface="+mn-lt"/>
                <a:cs typeface="Lucida Sans Unicode"/>
              </a:rPr>
              <a:t> </a:t>
            </a:r>
            <a:r>
              <a:rPr sz="1583" b="0" spc="-21" dirty="0">
                <a:latin typeface="+mn-lt"/>
                <a:cs typeface="Lucida Sans Unicode"/>
              </a:rPr>
              <a:t>use </a:t>
            </a:r>
            <a:r>
              <a:rPr lang="en-US" sz="1583" b="0" spc="-8" dirty="0">
                <a:latin typeface="+mn-lt"/>
                <a:cs typeface="Lucida Sans Unicode"/>
              </a:rPr>
              <a:t>type</a:t>
            </a:r>
            <a:endParaRPr sz="1583" dirty="0">
              <a:latin typeface="+mn-lt"/>
              <a:cs typeface="Lucida Sans Unicode"/>
            </a:endParaRPr>
          </a:p>
          <a:p>
            <a:pPr marL="296321" marR="64556" indent="-285739">
              <a:spcBef>
                <a:spcPts val="1900"/>
              </a:spcBef>
              <a:buFont typeface="Arial" panose="020B0604020202020204" pitchFamily="34" charset="0"/>
              <a:buChar char="•"/>
            </a:pPr>
            <a:r>
              <a:rPr sz="1583" b="0" spc="-83" dirty="0">
                <a:latin typeface="+mn-lt"/>
                <a:cs typeface="Lucida Sans Unicode"/>
              </a:rPr>
              <a:t>Tier</a:t>
            </a:r>
            <a:r>
              <a:rPr sz="1583" b="0" spc="-121" dirty="0">
                <a:latin typeface="+mn-lt"/>
                <a:cs typeface="Lucida Sans Unicode"/>
              </a:rPr>
              <a:t> </a:t>
            </a:r>
            <a:r>
              <a:rPr sz="1583" b="0" spc="-8" dirty="0">
                <a:latin typeface="+mn-lt"/>
                <a:cs typeface="Lucida Sans Unicode"/>
              </a:rPr>
              <a:t>water</a:t>
            </a:r>
            <a:r>
              <a:rPr sz="1583" b="0" spc="-117" dirty="0">
                <a:latin typeface="+mn-lt"/>
                <a:cs typeface="Lucida Sans Unicode"/>
              </a:rPr>
              <a:t> </a:t>
            </a:r>
            <a:r>
              <a:rPr lang="en-US" sz="1583" b="0" spc="-117" dirty="0">
                <a:latin typeface="+mn-lt"/>
                <a:cs typeface="Lucida Sans Unicode"/>
              </a:rPr>
              <a:t>tap fees and </a:t>
            </a:r>
            <a:r>
              <a:rPr sz="1583" b="0" spc="-29" dirty="0">
                <a:latin typeface="+mn-lt"/>
                <a:cs typeface="Lucida Sans Unicode"/>
              </a:rPr>
              <a:t>dedication</a:t>
            </a:r>
            <a:r>
              <a:rPr sz="1583" b="0" spc="-95" dirty="0">
                <a:latin typeface="+mn-lt"/>
                <a:cs typeface="Lucida Sans Unicode"/>
              </a:rPr>
              <a:t> </a:t>
            </a:r>
            <a:r>
              <a:rPr sz="1583" b="0" spc="-37" dirty="0">
                <a:latin typeface="+mn-lt"/>
                <a:cs typeface="Lucida Sans Unicode"/>
              </a:rPr>
              <a:t>requirements</a:t>
            </a:r>
            <a:r>
              <a:rPr sz="1583" b="0" spc="-100" dirty="0">
                <a:latin typeface="+mn-lt"/>
                <a:cs typeface="Lucida Sans Unicode"/>
              </a:rPr>
              <a:t> </a:t>
            </a:r>
            <a:r>
              <a:rPr sz="1583" b="0" spc="-25" dirty="0">
                <a:latin typeface="+mn-lt"/>
                <a:cs typeface="Lucida Sans Unicode"/>
              </a:rPr>
              <a:t>based</a:t>
            </a:r>
            <a:r>
              <a:rPr sz="1583" b="0" spc="-95" dirty="0">
                <a:latin typeface="+mn-lt"/>
                <a:cs typeface="Lucida Sans Unicode"/>
              </a:rPr>
              <a:t> </a:t>
            </a:r>
            <a:r>
              <a:rPr sz="1583" b="0" spc="-67" dirty="0">
                <a:latin typeface="+mn-lt"/>
                <a:cs typeface="Lucida Sans Unicode"/>
              </a:rPr>
              <a:t>on</a:t>
            </a:r>
            <a:r>
              <a:rPr sz="1583" b="0" spc="-117" dirty="0">
                <a:latin typeface="+mn-lt"/>
                <a:cs typeface="Lucida Sans Unicode"/>
              </a:rPr>
              <a:t> </a:t>
            </a:r>
            <a:r>
              <a:rPr sz="1583" b="0" spc="-50" dirty="0">
                <a:latin typeface="+mn-lt"/>
                <a:cs typeface="Lucida Sans Unicode"/>
              </a:rPr>
              <a:t>water</a:t>
            </a:r>
            <a:r>
              <a:rPr lang="en-US" sz="1583" b="0" spc="-50" dirty="0">
                <a:latin typeface="+mn-lt"/>
                <a:cs typeface="Lucida Sans Unicode"/>
              </a:rPr>
              <a:t> </a:t>
            </a:r>
            <a:r>
              <a:rPr sz="1583" b="0" spc="-29" dirty="0">
                <a:latin typeface="+mn-lt"/>
                <a:cs typeface="Lucida Sans Unicode"/>
              </a:rPr>
              <a:t>efficiency</a:t>
            </a:r>
            <a:r>
              <a:rPr sz="1583" b="0" spc="-133" dirty="0">
                <a:latin typeface="+mn-lt"/>
                <a:cs typeface="Lucida Sans Unicode"/>
              </a:rPr>
              <a:t> </a:t>
            </a:r>
            <a:r>
              <a:rPr sz="1583" b="0" spc="-17" dirty="0">
                <a:latin typeface="+mn-lt"/>
                <a:cs typeface="Lucida Sans Unicode"/>
              </a:rPr>
              <a:t>rather</a:t>
            </a:r>
            <a:r>
              <a:rPr sz="1583" b="0" spc="-108" dirty="0">
                <a:latin typeface="+mn-lt"/>
                <a:cs typeface="Lucida Sans Unicode"/>
              </a:rPr>
              <a:t> </a:t>
            </a:r>
            <a:r>
              <a:rPr sz="1583" b="0" spc="-33" dirty="0">
                <a:latin typeface="+mn-lt"/>
                <a:cs typeface="Lucida Sans Unicode"/>
              </a:rPr>
              <a:t>than</a:t>
            </a:r>
            <a:r>
              <a:rPr sz="1583" b="0" spc="-92" dirty="0">
                <a:latin typeface="+mn-lt"/>
                <a:cs typeface="Lucida Sans Unicode"/>
              </a:rPr>
              <a:t> </a:t>
            </a:r>
            <a:r>
              <a:rPr sz="1583" b="0" spc="-8" dirty="0">
                <a:latin typeface="+mn-lt"/>
                <a:cs typeface="Lucida Sans Unicode"/>
              </a:rPr>
              <a:t>acreage</a:t>
            </a:r>
          </a:p>
          <a:p>
            <a:pPr marL="296321" marR="64556" indent="-285739">
              <a:spcBef>
                <a:spcPts val="1900"/>
              </a:spcBef>
              <a:buFont typeface="Arial" panose="020B0604020202020204" pitchFamily="34" charset="0"/>
              <a:buChar char="•"/>
            </a:pPr>
            <a:r>
              <a:rPr lang="en-US" sz="1583" b="0" spc="-8" dirty="0">
                <a:latin typeface="+mn-lt"/>
                <a:ea typeface="Calibri"/>
              </a:rPr>
              <a:t>Counties and municipalities can specify water sufficiency requirements for new developments</a:t>
            </a:r>
            <a:endParaRPr lang="en-US" sz="1583" b="0" spc="-8" dirty="0">
              <a:latin typeface="+mn-lt"/>
              <a:ea typeface="Calibri"/>
              <a:cs typeface="Lucida Sans Unicode"/>
            </a:endParaRPr>
          </a:p>
        </p:txBody>
      </p:sp>
      <p:sp>
        <p:nvSpPr>
          <p:cNvPr id="15" name="object 15"/>
          <p:cNvSpPr/>
          <p:nvPr/>
        </p:nvSpPr>
        <p:spPr>
          <a:xfrm>
            <a:off x="5875666" y="2789767"/>
            <a:ext cx="2590800" cy="3497792"/>
          </a:xfrm>
          <a:custGeom>
            <a:avLst/>
            <a:gdLst/>
            <a:ahLst/>
            <a:cxnLst/>
            <a:rect l="l" t="t" r="r" b="b"/>
            <a:pathLst>
              <a:path w="3108959" h="4197350">
                <a:moveTo>
                  <a:pt x="3108959" y="0"/>
                </a:moveTo>
                <a:lnTo>
                  <a:pt x="0" y="0"/>
                </a:lnTo>
                <a:lnTo>
                  <a:pt x="0" y="4197096"/>
                </a:lnTo>
                <a:lnTo>
                  <a:pt x="3108959" y="4197096"/>
                </a:lnTo>
                <a:lnTo>
                  <a:pt x="3108959"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sp>
        <p:nvSpPr>
          <p:cNvPr id="16" name="object 16"/>
          <p:cNvSpPr txBox="1"/>
          <p:nvPr/>
        </p:nvSpPr>
        <p:spPr>
          <a:xfrm>
            <a:off x="5875666" y="2789767"/>
            <a:ext cx="2590800" cy="3781741"/>
          </a:xfrm>
          <a:prstGeom prst="rect">
            <a:avLst/>
          </a:prstGeom>
        </p:spPr>
        <p:txBody>
          <a:bodyPr vert="horz" wrap="square" lIns="0" tIns="0" rIns="0" bIns="0" rtlCol="0">
            <a:spAutoFit/>
          </a:bodyPr>
          <a:lstStyle/>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buClrTx/>
            </a:pPr>
            <a:endParaRPr sz="1083">
              <a:solidFill>
                <a:sysClr val="windowText" lastClr="000000"/>
              </a:solidFill>
              <a:latin typeface="Times New Roman"/>
              <a:cs typeface="Times New Roman"/>
            </a:endParaRPr>
          </a:p>
          <a:p>
            <a:pPr defTabSz="761970">
              <a:spcBef>
                <a:spcPts val="1058"/>
              </a:spcBef>
              <a:buClrTx/>
            </a:pPr>
            <a:r>
              <a:rPr lang="en-US" sz="1083" b="1">
                <a:solidFill>
                  <a:srgbClr val="FFFFFF"/>
                </a:solidFill>
              </a:rPr>
              <a:t>USING</a:t>
            </a:r>
            <a:r>
              <a:rPr lang="en-US" sz="1083" b="1" spc="-21">
                <a:solidFill>
                  <a:srgbClr val="FFFFFF"/>
                </a:solidFill>
              </a:rPr>
              <a:t> </a:t>
            </a:r>
            <a:r>
              <a:rPr lang="en-US" sz="1083" b="1">
                <a:solidFill>
                  <a:srgbClr val="FFFFFF"/>
                </a:solidFill>
              </a:rPr>
              <a:t>LAND</a:t>
            </a:r>
            <a:r>
              <a:rPr lang="en-US" sz="1083" b="1" spc="-21">
                <a:solidFill>
                  <a:srgbClr val="FFFFFF"/>
                </a:solidFill>
              </a:rPr>
              <a:t> </a:t>
            </a:r>
            <a:r>
              <a:rPr lang="en-US" sz="1083" b="1" spc="-25">
                <a:solidFill>
                  <a:srgbClr val="FFFFFF"/>
                </a:solidFill>
              </a:rPr>
              <a:t>USE</a:t>
            </a:r>
            <a:r>
              <a:rPr lang="en-US" sz="1083" b="1" spc="-21">
                <a:solidFill>
                  <a:srgbClr val="FFFFFF"/>
                </a:solidFill>
              </a:rPr>
              <a:t> </a:t>
            </a:r>
            <a:r>
              <a:rPr lang="en-US" sz="1083" b="1" spc="-50">
                <a:solidFill>
                  <a:srgbClr val="FFFFFF"/>
                </a:solidFill>
              </a:rPr>
              <a:t>CATEGORIES</a:t>
            </a:r>
            <a:r>
              <a:rPr lang="en-US" sz="1083" b="1" spc="-17">
                <a:solidFill>
                  <a:srgbClr val="FFFFFF"/>
                </a:solidFill>
              </a:rPr>
              <a:t> </a:t>
            </a:r>
            <a:r>
              <a:rPr lang="en-US" sz="1083" b="1" spc="-21">
                <a:solidFill>
                  <a:srgbClr val="FFFFFF"/>
                </a:solidFill>
              </a:rPr>
              <a:t>FOR </a:t>
            </a:r>
            <a:r>
              <a:rPr lang="en-US" sz="1083" b="1" spc="-42">
                <a:solidFill>
                  <a:srgbClr val="FFFFFF"/>
                </a:solidFill>
              </a:rPr>
              <a:t>PROJECTING</a:t>
            </a:r>
            <a:r>
              <a:rPr lang="en-US" sz="1083" b="1" spc="-21">
                <a:solidFill>
                  <a:srgbClr val="FFFFFF"/>
                </a:solidFill>
              </a:rPr>
              <a:t> FUTURE </a:t>
            </a:r>
            <a:r>
              <a:rPr lang="en-US" sz="1083" b="1">
                <a:solidFill>
                  <a:srgbClr val="FFFFFF"/>
                </a:solidFill>
              </a:rPr>
              <a:t>GROWTH</a:t>
            </a:r>
            <a:r>
              <a:rPr lang="en-US" sz="1083" b="1" spc="-21">
                <a:solidFill>
                  <a:srgbClr val="FFFFFF"/>
                </a:solidFill>
              </a:rPr>
              <a:t> AND </a:t>
            </a:r>
            <a:r>
              <a:rPr lang="en-US" sz="1083" b="1" spc="-67">
                <a:solidFill>
                  <a:srgbClr val="FFFFFF"/>
                </a:solidFill>
              </a:rPr>
              <a:t>WATER</a:t>
            </a:r>
            <a:r>
              <a:rPr lang="en-US" sz="1083" b="1" spc="12">
                <a:solidFill>
                  <a:srgbClr val="FFFFFF"/>
                </a:solidFill>
              </a:rPr>
              <a:t> </a:t>
            </a:r>
            <a:r>
              <a:rPr lang="en-US" sz="1083" b="1" spc="-25">
                <a:solidFill>
                  <a:srgbClr val="FFFFFF"/>
                </a:solidFill>
              </a:rPr>
              <a:t>USE</a:t>
            </a:r>
            <a:r>
              <a:rPr lang="en-US" sz="1083" b="1" spc="17">
                <a:solidFill>
                  <a:srgbClr val="FFFFFF"/>
                </a:solidFill>
              </a:rPr>
              <a:t> </a:t>
            </a:r>
            <a:r>
              <a:rPr lang="en-US" sz="1083" b="1" spc="71">
                <a:solidFill>
                  <a:srgbClr val="FFFFFF"/>
                </a:solidFill>
              </a:rPr>
              <a:t>--</a:t>
            </a:r>
            <a:r>
              <a:rPr lang="en-US" sz="1083" b="1" spc="17">
                <a:solidFill>
                  <a:srgbClr val="FFFFFF"/>
                </a:solidFill>
              </a:rPr>
              <a:t> </a:t>
            </a:r>
            <a:r>
              <a:rPr lang="en-US" sz="1083" b="1">
                <a:solidFill>
                  <a:srgbClr val="FFFFFF"/>
                </a:solidFill>
              </a:rPr>
              <a:t>CITY</a:t>
            </a:r>
            <a:r>
              <a:rPr lang="en-US" sz="1083" b="1" spc="17">
                <a:solidFill>
                  <a:srgbClr val="FFFFFF"/>
                </a:solidFill>
              </a:rPr>
              <a:t> </a:t>
            </a:r>
            <a:r>
              <a:rPr lang="en-US" sz="1083" b="1">
                <a:solidFill>
                  <a:srgbClr val="FFFFFF"/>
                </a:solidFill>
              </a:rPr>
              <a:t>OF</a:t>
            </a:r>
            <a:r>
              <a:rPr lang="en-US" sz="1083" b="1" spc="17">
                <a:solidFill>
                  <a:srgbClr val="FFFFFF"/>
                </a:solidFill>
              </a:rPr>
              <a:t> </a:t>
            </a:r>
            <a:r>
              <a:rPr lang="en-US" sz="1083" b="1" spc="-8">
                <a:solidFill>
                  <a:srgbClr val="FFFFFF"/>
                </a:solidFill>
              </a:rPr>
              <a:t>COLORADO SPRINGS</a:t>
            </a:r>
            <a:endParaRPr lang="en-US" sz="1083">
              <a:solidFill>
                <a:sysClr val="windowText" lastClr="000000"/>
              </a:solidFill>
            </a:endParaRPr>
          </a:p>
          <a:p>
            <a:pPr defTabSz="761970">
              <a:spcBef>
                <a:spcPts val="1058"/>
              </a:spcBef>
              <a:buClrTx/>
            </a:pPr>
            <a:endParaRPr sz="1083">
              <a:solidFill>
                <a:sysClr val="windowText" lastClr="000000"/>
              </a:solidFill>
              <a:latin typeface="Times New Roman"/>
              <a:cs typeface="Times New Roman"/>
            </a:endParaRPr>
          </a:p>
        </p:txBody>
      </p:sp>
      <p:pic>
        <p:nvPicPr>
          <p:cNvPr id="17" name="object 17"/>
          <p:cNvPicPr/>
          <p:nvPr/>
        </p:nvPicPr>
        <p:blipFill>
          <a:blip r:embed="rId4" cstate="print"/>
          <a:stretch>
            <a:fillRect/>
          </a:stretch>
        </p:blipFill>
        <p:spPr>
          <a:xfrm>
            <a:off x="5875666" y="2789767"/>
            <a:ext cx="2590799" cy="2549345"/>
          </a:xfrm>
          <a:prstGeom prst="rect">
            <a:avLst/>
          </a:prstGeom>
        </p:spPr>
      </p:pic>
      <p:sp>
        <p:nvSpPr>
          <p:cNvPr id="18" name="object 18"/>
          <p:cNvSpPr txBox="1"/>
          <p:nvPr/>
        </p:nvSpPr>
        <p:spPr>
          <a:xfrm>
            <a:off x="6013642" y="5277114"/>
            <a:ext cx="1303338" cy="252271"/>
          </a:xfrm>
          <a:prstGeom prst="rect">
            <a:avLst/>
          </a:prstGeom>
          <a:solidFill>
            <a:srgbClr val="911840"/>
          </a:solidFill>
        </p:spPr>
        <p:txBody>
          <a:bodyPr vert="horz" wrap="square" lIns="0" tIns="33867" rIns="0" bIns="0" rtlCol="0">
            <a:spAutoFit/>
          </a:bodyPr>
          <a:lstStyle/>
          <a:p>
            <a:pPr marL="88367"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19" name="Picture 2" descr="A logo of a company">
            <a:extLst>
              <a:ext uri="{FF2B5EF4-FFF2-40B4-BE49-F238E27FC236}">
                <a16:creationId xmlns:a16="http://schemas.microsoft.com/office/drawing/2014/main" id="{BB58DFEF-4065-E5C2-7685-4A1CEDD525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4235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790;p68">
            <a:extLst>
              <a:ext uri="{FF2B5EF4-FFF2-40B4-BE49-F238E27FC236}">
                <a16:creationId xmlns:a16="http://schemas.microsoft.com/office/drawing/2014/main" id="{A3FFAF47-2E3B-C71E-1DBF-2D57609BC149}"/>
              </a:ext>
            </a:extLst>
          </p:cNvPr>
          <p:cNvSpPr/>
          <p:nvPr/>
        </p:nvSpPr>
        <p:spPr>
          <a:xfrm>
            <a:off x="8641175" y="2789768"/>
            <a:ext cx="2590800" cy="3523194"/>
          </a:xfrm>
          <a:custGeom>
            <a:avLst/>
            <a:gdLst/>
            <a:ahLst/>
            <a:cxnLst/>
            <a:rect l="l" t="t" r="r" b="b"/>
            <a:pathLst>
              <a:path w="3108959" h="4197350" extrusionOk="0">
                <a:moveTo>
                  <a:pt x="3108960" y="0"/>
                </a:moveTo>
                <a:lnTo>
                  <a:pt x="0" y="0"/>
                </a:lnTo>
                <a:lnTo>
                  <a:pt x="0" y="4197096"/>
                </a:lnTo>
                <a:lnTo>
                  <a:pt x="3108960" y="4197096"/>
                </a:lnTo>
                <a:lnTo>
                  <a:pt x="3108960"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12" name="Google Shape;791;p68">
            <a:extLst>
              <a:ext uri="{FF2B5EF4-FFF2-40B4-BE49-F238E27FC236}">
                <a16:creationId xmlns:a16="http://schemas.microsoft.com/office/drawing/2014/main" id="{7D0D18A7-3B6E-55BC-CF75-43BA453A7FAF}"/>
              </a:ext>
            </a:extLst>
          </p:cNvPr>
          <p:cNvSpPr txBox="1"/>
          <p:nvPr/>
        </p:nvSpPr>
        <p:spPr>
          <a:xfrm>
            <a:off x="8726371" y="2853888"/>
            <a:ext cx="2590800" cy="365350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083"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567"/>
              </a:spcBef>
              <a:spcAft>
                <a:spcPts val="0"/>
              </a:spcAft>
              <a:buNone/>
            </a:pPr>
            <a:r>
              <a:rPr lang="en-US" sz="1083" b="1" i="0" u="none" strike="noStrike" cap="none">
                <a:solidFill>
                  <a:srgbClr val="FFFFFF"/>
                </a:solidFill>
                <a:latin typeface="Arial"/>
                <a:ea typeface="Arial"/>
                <a:cs typeface="Arial"/>
                <a:sym typeface="Arial"/>
              </a:rPr>
              <a:t>REQUIRING NON-POTABLE SYSTEMS IN NEW DEVELOPMENTS -- CITY OF EVANS</a:t>
            </a:r>
            <a:endParaRPr sz="1083" b="0" i="0" u="none" strike="noStrike" cap="none">
              <a:solidFill>
                <a:srgbClr val="000000"/>
              </a:solidFill>
              <a:latin typeface="Arial"/>
              <a:ea typeface="Arial"/>
              <a:cs typeface="Arial"/>
              <a:sym typeface="Arial"/>
            </a:endParaRPr>
          </a:p>
          <a:p>
            <a:pPr marL="0" marR="0" lvl="0" indent="0" algn="l" rtl="0">
              <a:lnSpc>
                <a:spcPct val="100000"/>
              </a:lnSpc>
              <a:spcBef>
                <a:spcPts val="567"/>
              </a:spcBef>
              <a:spcAft>
                <a:spcPts val="0"/>
              </a:spcAft>
              <a:buNone/>
            </a:pPr>
            <a:endParaRPr sz="1083" b="0" i="0" u="none" strike="noStrike" cap="none">
              <a:solidFill>
                <a:srgbClr val="000000"/>
              </a:solidFill>
              <a:latin typeface="Times New Roman"/>
              <a:ea typeface="Times New Roman"/>
              <a:cs typeface="Times New Roman"/>
              <a:sym typeface="Times New Roman"/>
            </a:endParaRPr>
          </a:p>
        </p:txBody>
      </p:sp>
      <p:pic>
        <p:nvPicPr>
          <p:cNvPr id="13" name="Google Shape;792;p68">
            <a:extLst>
              <a:ext uri="{FF2B5EF4-FFF2-40B4-BE49-F238E27FC236}">
                <a16:creationId xmlns:a16="http://schemas.microsoft.com/office/drawing/2014/main" id="{23A78ABE-DF99-846D-95F2-A7B4B1DABA08}"/>
              </a:ext>
            </a:extLst>
          </p:cNvPr>
          <p:cNvPicPr preferRelativeResize="0"/>
          <p:nvPr/>
        </p:nvPicPr>
        <p:blipFill rotWithShape="1">
          <a:blip r:embed="rId6">
            <a:alphaModFix/>
          </a:blip>
          <a:srcRect/>
          <a:stretch/>
        </p:blipFill>
        <p:spPr>
          <a:xfrm>
            <a:off x="8641175" y="2789769"/>
            <a:ext cx="2590800" cy="2657501"/>
          </a:xfrm>
          <a:prstGeom prst="rect">
            <a:avLst/>
          </a:prstGeom>
          <a:noFill/>
          <a:ln>
            <a:noFill/>
          </a:ln>
        </p:spPr>
      </p:pic>
      <p:sp>
        <p:nvSpPr>
          <p:cNvPr id="14" name="Google Shape;793;p68">
            <a:extLst>
              <a:ext uri="{FF2B5EF4-FFF2-40B4-BE49-F238E27FC236}">
                <a16:creationId xmlns:a16="http://schemas.microsoft.com/office/drawing/2014/main" id="{17431BEA-6166-5F5F-2ED4-19EE1B2D0F1B}"/>
              </a:ext>
            </a:extLst>
          </p:cNvPr>
          <p:cNvSpPr txBox="1"/>
          <p:nvPr/>
        </p:nvSpPr>
        <p:spPr>
          <a:xfrm>
            <a:off x="8779151" y="5406655"/>
            <a:ext cx="1303338" cy="252271"/>
          </a:xfrm>
          <a:prstGeom prst="rect">
            <a:avLst/>
          </a:prstGeom>
          <a:solidFill>
            <a:srgbClr val="911840"/>
          </a:solidFill>
          <a:ln>
            <a:noFill/>
          </a:ln>
        </p:spPr>
        <p:txBody>
          <a:bodyPr spcFirstLastPara="1" wrap="square" lIns="0" tIns="33850" rIns="0" bIns="0" anchor="t" anchorCtr="0">
            <a:spAutoFit/>
          </a:bodyPr>
          <a:lstStyle/>
          <a:p>
            <a:pPr marL="88367" marR="0" lvl="0" indent="0" algn="l" rtl="0">
              <a:lnSpc>
                <a:spcPct val="100000"/>
              </a:lnSpc>
              <a:spcBef>
                <a:spcPts val="0"/>
              </a:spcBef>
              <a:spcAft>
                <a:spcPts val="0"/>
              </a:spcAft>
              <a:buNone/>
            </a:pPr>
            <a:r>
              <a:rPr lang="en-US" sz="1417" b="1" i="0" u="none" strike="noStrike" cap="none">
                <a:solidFill>
                  <a:srgbClr val="FFFFFF"/>
                </a:solidFill>
                <a:latin typeface="Arial"/>
                <a:ea typeface="Arial"/>
                <a:cs typeface="Arial"/>
                <a:sym typeface="Arial"/>
              </a:rPr>
              <a:t>CASE STUDY</a:t>
            </a:r>
            <a:endParaRPr sz="1417"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770011" y="545039"/>
            <a:ext cx="8619978" cy="523584"/>
          </a:xfrm>
          <a:prstGeom prst="rect">
            <a:avLst/>
          </a:prstGeom>
        </p:spPr>
        <p:txBody>
          <a:bodyPr vert="horz" wrap="square" lIns="0" tIns="10583" rIns="0" bIns="0" rtlCol="0">
            <a:spAutoFit/>
          </a:bodyPr>
          <a:lstStyle/>
          <a:p>
            <a:pPr marL="563540">
              <a:spcBef>
                <a:spcPts val="83"/>
              </a:spcBef>
            </a:pPr>
            <a:r>
              <a:rPr spc="187">
                <a:solidFill>
                  <a:srgbClr val="911840"/>
                </a:solidFill>
              </a:rPr>
              <a:t>Seek</a:t>
            </a:r>
            <a:r>
              <a:rPr spc="-46">
                <a:solidFill>
                  <a:srgbClr val="911840"/>
                </a:solidFill>
              </a:rPr>
              <a:t> </a:t>
            </a:r>
            <a:r>
              <a:rPr spc="121">
                <a:solidFill>
                  <a:srgbClr val="911840"/>
                </a:solidFill>
              </a:rPr>
              <a:t>Innovative</a:t>
            </a:r>
            <a:r>
              <a:rPr spc="-12">
                <a:solidFill>
                  <a:srgbClr val="911840"/>
                </a:solidFill>
              </a:rPr>
              <a:t> </a:t>
            </a:r>
            <a:r>
              <a:rPr spc="183">
                <a:solidFill>
                  <a:srgbClr val="911840"/>
                </a:solidFill>
              </a:rPr>
              <a:t>Approaches</a:t>
            </a:r>
            <a:r>
              <a:rPr spc="21">
                <a:solidFill>
                  <a:srgbClr val="911840"/>
                </a:solidFill>
              </a:rPr>
              <a:t> </a:t>
            </a:r>
            <a:r>
              <a:rPr spc="121">
                <a:solidFill>
                  <a:srgbClr val="911840"/>
                </a:solidFill>
              </a:rPr>
              <a:t>to</a:t>
            </a:r>
            <a:r>
              <a:rPr spc="21">
                <a:solidFill>
                  <a:srgbClr val="911840"/>
                </a:solidFill>
              </a:rPr>
              <a:t> </a:t>
            </a:r>
            <a:r>
              <a:rPr spc="154">
                <a:solidFill>
                  <a:srgbClr val="911840"/>
                </a:solidFill>
              </a:rPr>
              <a:t>Reuse</a:t>
            </a:r>
          </a:p>
        </p:txBody>
      </p:sp>
      <p:sp>
        <p:nvSpPr>
          <p:cNvPr id="5" name="object 5"/>
          <p:cNvSpPr txBox="1"/>
          <p:nvPr/>
        </p:nvSpPr>
        <p:spPr>
          <a:xfrm>
            <a:off x="1488017" y="1426634"/>
            <a:ext cx="10322983" cy="588303"/>
          </a:xfrm>
          <a:prstGeom prst="rect">
            <a:avLst/>
          </a:prstGeom>
          <a:solidFill>
            <a:srgbClr val="911840"/>
          </a:solidFill>
        </p:spPr>
        <p:txBody>
          <a:bodyPr vert="horz" wrap="square" lIns="0" tIns="49213" rIns="0" bIns="0" rtlCol="0">
            <a:spAutoFit/>
          </a:bodyPr>
          <a:lstStyle/>
          <a:p>
            <a:pPr marL="128582" marR="76726" defTabSz="761970">
              <a:spcBef>
                <a:spcPts val="387"/>
              </a:spcBef>
              <a:buClrTx/>
            </a:pPr>
            <a:r>
              <a:rPr sz="1750" b="1" spc="54">
                <a:solidFill>
                  <a:srgbClr val="FFFFFF"/>
                </a:solidFill>
                <a:latin typeface="Calibri"/>
                <a:cs typeface="Calibri"/>
              </a:rPr>
              <a:t>Find</a:t>
            </a:r>
            <a:r>
              <a:rPr sz="1750" b="1" spc="12">
                <a:solidFill>
                  <a:srgbClr val="FFFFFF"/>
                </a:solidFill>
                <a:latin typeface="Calibri"/>
                <a:cs typeface="Calibri"/>
              </a:rPr>
              <a:t> </a:t>
            </a:r>
            <a:r>
              <a:rPr sz="1750" b="1" spc="87">
                <a:solidFill>
                  <a:srgbClr val="FFFFFF"/>
                </a:solidFill>
                <a:latin typeface="Calibri"/>
                <a:cs typeface="Calibri"/>
              </a:rPr>
              <a:t>the</a:t>
            </a:r>
            <a:r>
              <a:rPr sz="1750" b="1" spc="17">
                <a:solidFill>
                  <a:srgbClr val="FFFFFF"/>
                </a:solidFill>
                <a:latin typeface="Calibri"/>
                <a:cs typeface="Calibri"/>
              </a:rPr>
              <a:t> </a:t>
            </a:r>
            <a:r>
              <a:rPr sz="1750" b="1" spc="125">
                <a:solidFill>
                  <a:srgbClr val="FFFFFF"/>
                </a:solidFill>
                <a:latin typeface="Calibri"/>
                <a:cs typeface="Calibri"/>
              </a:rPr>
              <a:t>best</a:t>
            </a:r>
            <a:r>
              <a:rPr sz="1750" b="1">
                <a:solidFill>
                  <a:srgbClr val="FFFFFF"/>
                </a:solidFill>
                <a:latin typeface="Calibri"/>
                <a:cs typeface="Calibri"/>
              </a:rPr>
              <a:t> </a:t>
            </a:r>
            <a:r>
              <a:rPr sz="1750" b="1" spc="79">
                <a:solidFill>
                  <a:srgbClr val="FFFFFF"/>
                </a:solidFill>
                <a:latin typeface="Calibri"/>
                <a:cs typeface="Calibri"/>
              </a:rPr>
              <a:t>ways</a:t>
            </a:r>
            <a:r>
              <a:rPr sz="1750" b="1" spc="17">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95">
                <a:solidFill>
                  <a:srgbClr val="FFFFFF"/>
                </a:solidFill>
                <a:latin typeface="Calibri"/>
                <a:cs typeface="Calibri"/>
              </a:rPr>
              <a:t>reuse</a:t>
            </a:r>
            <a:r>
              <a:rPr sz="1750" b="1" spc="12">
                <a:solidFill>
                  <a:srgbClr val="FFFFFF"/>
                </a:solidFill>
                <a:latin typeface="Calibri"/>
                <a:cs typeface="Calibri"/>
              </a:rPr>
              <a:t> </a:t>
            </a:r>
            <a:r>
              <a:rPr sz="1750" b="1" spc="67">
                <a:solidFill>
                  <a:srgbClr val="FFFFFF"/>
                </a:solidFill>
                <a:latin typeface="Calibri"/>
                <a:cs typeface="Calibri"/>
              </a:rPr>
              <a:t>any</a:t>
            </a:r>
            <a:r>
              <a:rPr sz="1750" b="1" spc="-17">
                <a:solidFill>
                  <a:srgbClr val="FFFFFF"/>
                </a:solidFill>
                <a:latin typeface="Calibri"/>
                <a:cs typeface="Calibri"/>
              </a:rPr>
              <a:t> </a:t>
            </a:r>
            <a:r>
              <a:rPr sz="1750" b="1" spc="54">
                <a:solidFill>
                  <a:srgbClr val="FFFFFF"/>
                </a:solidFill>
                <a:latin typeface="Calibri"/>
                <a:cs typeface="Calibri"/>
              </a:rPr>
              <a:t>fully</a:t>
            </a:r>
            <a:r>
              <a:rPr sz="1750" b="1" spc="-17">
                <a:solidFill>
                  <a:srgbClr val="FFFFFF"/>
                </a:solidFill>
                <a:latin typeface="Calibri"/>
                <a:cs typeface="Calibri"/>
              </a:rPr>
              <a:t> </a:t>
            </a:r>
            <a:r>
              <a:rPr sz="1750" b="1" spc="112">
                <a:solidFill>
                  <a:srgbClr val="FFFFFF"/>
                </a:solidFill>
                <a:latin typeface="Calibri"/>
                <a:cs typeface="Calibri"/>
              </a:rPr>
              <a:t>consumable</a:t>
            </a:r>
            <a:r>
              <a:rPr sz="1750" b="1" spc="-4">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108">
                <a:solidFill>
                  <a:srgbClr val="FFFFFF"/>
                </a:solidFill>
                <a:latin typeface="Calibri"/>
                <a:cs typeface="Calibri"/>
              </a:rPr>
              <a:t>supplies</a:t>
            </a:r>
            <a:r>
              <a:rPr sz="1750" b="1" spc="17">
                <a:solidFill>
                  <a:srgbClr val="FFFFFF"/>
                </a:solidFill>
                <a:latin typeface="Calibri"/>
                <a:cs typeface="Calibri"/>
              </a:rPr>
              <a:t> </a:t>
            </a:r>
            <a:r>
              <a:rPr sz="1750" b="1" spc="71">
                <a:solidFill>
                  <a:srgbClr val="FFFFFF"/>
                </a:solidFill>
                <a:latin typeface="Calibri"/>
                <a:cs typeface="Calibri"/>
              </a:rPr>
              <a:t>available</a:t>
            </a:r>
            <a:r>
              <a:rPr sz="1750" b="1" spc="17">
                <a:solidFill>
                  <a:srgbClr val="FFFFFF"/>
                </a:solidFill>
                <a:latin typeface="Calibri"/>
                <a:cs typeface="Calibri"/>
              </a:rPr>
              <a:t> </a:t>
            </a:r>
            <a:r>
              <a:rPr lang="en-US" sz="1750" b="1" spc="75">
                <a:solidFill>
                  <a:srgbClr val="FFFFFF"/>
                </a:solidFill>
                <a:latin typeface="Calibri"/>
                <a:cs typeface="Calibri"/>
              </a:rPr>
              <a:t>and</a:t>
            </a:r>
            <a:r>
              <a:rPr sz="1750" b="1">
                <a:solidFill>
                  <a:srgbClr val="FFFFFF"/>
                </a:solidFill>
                <a:latin typeface="Calibri"/>
                <a:cs typeface="Calibri"/>
              </a:rPr>
              <a:t> </a:t>
            </a:r>
            <a:r>
              <a:rPr sz="1750" b="1" spc="129">
                <a:solidFill>
                  <a:srgbClr val="FFFFFF"/>
                </a:solidFill>
                <a:latin typeface="Calibri"/>
                <a:cs typeface="Calibri"/>
              </a:rPr>
              <a:t>seek</a:t>
            </a:r>
            <a:r>
              <a:rPr sz="1750" b="1" spc="-21">
                <a:solidFill>
                  <a:srgbClr val="FFFFFF"/>
                </a:solidFill>
                <a:latin typeface="Calibri"/>
                <a:cs typeface="Calibri"/>
              </a:rPr>
              <a:t> </a:t>
            </a:r>
            <a:r>
              <a:rPr sz="1750" b="1" spc="71">
                <a:solidFill>
                  <a:srgbClr val="FFFFFF"/>
                </a:solidFill>
                <a:latin typeface="Calibri"/>
                <a:cs typeface="Calibri"/>
              </a:rPr>
              <a:t>out</a:t>
            </a:r>
            <a:r>
              <a:rPr sz="1750" b="1" spc="17">
                <a:solidFill>
                  <a:srgbClr val="FFFFFF"/>
                </a:solidFill>
                <a:latin typeface="Calibri"/>
                <a:cs typeface="Calibri"/>
              </a:rPr>
              <a:t> </a:t>
            </a:r>
            <a:r>
              <a:rPr sz="1750" b="1" spc="95">
                <a:solidFill>
                  <a:srgbClr val="FFFFFF"/>
                </a:solidFill>
                <a:latin typeface="Calibri"/>
                <a:cs typeface="Calibri"/>
              </a:rPr>
              <a:t>partnerships </a:t>
            </a:r>
            <a:r>
              <a:rPr sz="1750" b="1" spc="54">
                <a:solidFill>
                  <a:srgbClr val="FFFFFF"/>
                </a:solidFill>
                <a:latin typeface="Calibri"/>
                <a:cs typeface="Calibri"/>
              </a:rPr>
              <a:t>with</a:t>
            </a:r>
            <a:r>
              <a:rPr sz="1750" b="1" spc="12">
                <a:solidFill>
                  <a:srgbClr val="FFFFFF"/>
                </a:solidFill>
                <a:latin typeface="Calibri"/>
                <a:cs typeface="Calibri"/>
              </a:rPr>
              <a:t> </a:t>
            </a:r>
            <a:r>
              <a:rPr sz="1750" b="1" spc="79">
                <a:solidFill>
                  <a:srgbClr val="FFFFFF"/>
                </a:solidFill>
                <a:latin typeface="Calibri"/>
                <a:cs typeface="Calibri"/>
              </a:rPr>
              <a:t>other</a:t>
            </a:r>
            <a:r>
              <a:rPr sz="1750" b="1" spc="-21">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92">
                <a:solidFill>
                  <a:srgbClr val="FFFFFF"/>
                </a:solidFill>
                <a:latin typeface="Calibri"/>
                <a:cs typeface="Calibri"/>
              </a:rPr>
              <a:t>providers</a:t>
            </a:r>
            <a:r>
              <a:rPr sz="1750" b="1" spc="12">
                <a:solidFill>
                  <a:srgbClr val="FFFFFF"/>
                </a:solidFill>
                <a:latin typeface="Calibri"/>
                <a:cs typeface="Calibri"/>
              </a:rPr>
              <a:t> </a:t>
            </a:r>
            <a:r>
              <a:rPr sz="1750" b="1" spc="79">
                <a:solidFill>
                  <a:srgbClr val="FFFFFF"/>
                </a:solidFill>
                <a:latin typeface="Calibri"/>
                <a:cs typeface="Calibri"/>
              </a:rPr>
              <a:t>that</a:t>
            </a:r>
            <a:r>
              <a:rPr sz="1750" b="1" spc="17">
                <a:solidFill>
                  <a:srgbClr val="FFFFFF"/>
                </a:solidFill>
                <a:latin typeface="Calibri"/>
                <a:cs typeface="Calibri"/>
              </a:rPr>
              <a:t> </a:t>
            </a:r>
            <a:r>
              <a:rPr sz="1750" b="1" spc="75">
                <a:solidFill>
                  <a:srgbClr val="FFFFFF"/>
                </a:solidFill>
                <a:latin typeface="Calibri"/>
                <a:cs typeface="Calibri"/>
              </a:rPr>
              <a:t>have</a:t>
            </a:r>
            <a:r>
              <a:rPr sz="1750" b="1" spc="12">
                <a:solidFill>
                  <a:srgbClr val="FFFFFF"/>
                </a:solidFill>
                <a:latin typeface="Calibri"/>
                <a:cs typeface="Calibri"/>
              </a:rPr>
              <a:t> </a:t>
            </a:r>
            <a:r>
              <a:rPr sz="1750" b="1" spc="108">
                <a:solidFill>
                  <a:srgbClr val="FFFFFF"/>
                </a:solidFill>
                <a:latin typeface="Calibri"/>
                <a:cs typeface="Calibri"/>
              </a:rPr>
              <a:t>supplies</a:t>
            </a:r>
            <a:r>
              <a:rPr sz="1750" b="1" spc="12">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lang="en-US" sz="1750" b="1" spc="17">
                <a:solidFill>
                  <a:srgbClr val="FFFFFF"/>
                </a:solidFill>
                <a:latin typeface="Calibri"/>
                <a:cs typeface="Calibri"/>
              </a:rPr>
              <a:t>trade </a:t>
            </a:r>
            <a:r>
              <a:rPr sz="1750" b="1" spc="75">
                <a:solidFill>
                  <a:srgbClr val="FFFFFF"/>
                </a:solidFill>
                <a:latin typeface="Calibri"/>
                <a:cs typeface="Calibri"/>
              </a:rPr>
              <a:t>or</a:t>
            </a:r>
            <a:r>
              <a:rPr sz="1750" b="1">
                <a:solidFill>
                  <a:srgbClr val="FFFFFF"/>
                </a:solidFill>
                <a:latin typeface="Calibri"/>
                <a:cs typeface="Calibri"/>
              </a:rPr>
              <a:t> </a:t>
            </a:r>
            <a:r>
              <a:rPr sz="1750" b="1" spc="95">
                <a:solidFill>
                  <a:srgbClr val="FFFFFF"/>
                </a:solidFill>
                <a:latin typeface="Calibri"/>
                <a:cs typeface="Calibri"/>
              </a:rPr>
              <a:t>lease</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141522" y="662695"/>
            <a:ext cx="1172747" cy="1098913"/>
          </a:xfrm>
          <a:prstGeom prst="rect">
            <a:avLst/>
          </a:prstGeom>
        </p:spPr>
      </p:pic>
      <p:sp>
        <p:nvSpPr>
          <p:cNvPr id="7" name="object 7"/>
          <p:cNvSpPr txBox="1"/>
          <p:nvPr/>
        </p:nvSpPr>
        <p:spPr>
          <a:xfrm>
            <a:off x="550334" y="2721396"/>
            <a:ext cx="2883429" cy="2917572"/>
          </a:xfrm>
          <a:prstGeom prst="rect">
            <a:avLst/>
          </a:prstGeom>
        </p:spPr>
        <p:txBody>
          <a:bodyPr vert="horz" wrap="square" lIns="0" tIns="10583" rIns="0" bIns="0" rtlCol="0" anchor="t">
            <a:spAutoFit/>
          </a:bodyPr>
          <a:lstStyle/>
          <a:p>
            <a:pPr marL="296321" marR="803243" indent="-285739" defTabSz="761970">
              <a:lnSpc>
                <a:spcPts val="3800"/>
              </a:lnSpc>
              <a:spcBef>
                <a:spcPts val="208"/>
              </a:spcBef>
              <a:buClrTx/>
              <a:buFont typeface="Arial" panose="020B0604020202020204" pitchFamily="34" charset="0"/>
              <a:buChar char="•"/>
            </a:pPr>
            <a:r>
              <a:rPr sz="1583" spc="-58" dirty="0">
                <a:solidFill>
                  <a:srgbClr val="231F20"/>
                </a:solidFill>
                <a:latin typeface="Calibri"/>
                <a:cs typeface="Lucida Sans Unicode"/>
              </a:rPr>
              <a:t>Direct</a:t>
            </a:r>
            <a:r>
              <a:rPr sz="1583" spc="-100" dirty="0">
                <a:solidFill>
                  <a:srgbClr val="231F20"/>
                </a:solidFill>
                <a:latin typeface="Calibri"/>
                <a:cs typeface="Lucida Sans Unicode"/>
              </a:rPr>
              <a:t> </a:t>
            </a:r>
            <a:r>
              <a:rPr sz="1583" spc="-33" dirty="0">
                <a:solidFill>
                  <a:srgbClr val="231F20"/>
                </a:solidFill>
                <a:latin typeface="Calibri"/>
                <a:cs typeface="Lucida Sans Unicode"/>
              </a:rPr>
              <a:t>Potable</a:t>
            </a:r>
            <a:r>
              <a:rPr sz="1583" spc="-100" dirty="0">
                <a:solidFill>
                  <a:srgbClr val="231F20"/>
                </a:solidFill>
                <a:latin typeface="Calibri"/>
                <a:cs typeface="Lucida Sans Unicode"/>
              </a:rPr>
              <a:t> </a:t>
            </a:r>
            <a:r>
              <a:rPr sz="1583" spc="-8" dirty="0">
                <a:solidFill>
                  <a:srgbClr val="231F20"/>
                </a:solidFill>
                <a:latin typeface="Calibri"/>
                <a:cs typeface="Lucida Sans Unicode"/>
              </a:rPr>
              <a:t>Reuse</a:t>
            </a:r>
            <a:endParaRPr lang="en-US" sz="1583" spc="-8" dirty="0">
              <a:solidFill>
                <a:srgbClr val="231F20"/>
              </a:solidFill>
              <a:latin typeface="Calibri"/>
              <a:cs typeface="Lucida Sans Unicode"/>
            </a:endParaRPr>
          </a:p>
          <a:p>
            <a:pPr marL="296321" marR="803243" indent="-285739" defTabSz="761970">
              <a:lnSpc>
                <a:spcPts val="3800"/>
              </a:lnSpc>
              <a:spcBef>
                <a:spcPts val="208"/>
              </a:spcBef>
              <a:buClrTx/>
              <a:buFont typeface="Arial" panose="020B0604020202020204" pitchFamily="34" charset="0"/>
              <a:buChar char="•"/>
            </a:pPr>
            <a:r>
              <a:rPr sz="1583" spc="-29" dirty="0">
                <a:solidFill>
                  <a:srgbClr val="231F20"/>
                </a:solidFill>
                <a:latin typeface="Calibri"/>
                <a:cs typeface="Lucida Sans Unicode"/>
              </a:rPr>
              <a:t>Indirect</a:t>
            </a:r>
            <a:r>
              <a:rPr sz="1583" spc="-108" dirty="0">
                <a:solidFill>
                  <a:srgbClr val="231F20"/>
                </a:solidFill>
                <a:latin typeface="Calibri"/>
                <a:cs typeface="Lucida Sans Unicode"/>
              </a:rPr>
              <a:t> </a:t>
            </a:r>
            <a:r>
              <a:rPr sz="1583" spc="-33" dirty="0">
                <a:solidFill>
                  <a:srgbClr val="231F20"/>
                </a:solidFill>
                <a:latin typeface="Calibri"/>
                <a:cs typeface="Lucida Sans Unicode"/>
              </a:rPr>
              <a:t>Potable</a:t>
            </a:r>
            <a:r>
              <a:rPr sz="1583" spc="-104" dirty="0">
                <a:solidFill>
                  <a:srgbClr val="231F20"/>
                </a:solidFill>
                <a:latin typeface="Calibri"/>
                <a:cs typeface="Lucida Sans Unicode"/>
              </a:rPr>
              <a:t> </a:t>
            </a:r>
            <a:r>
              <a:rPr sz="1583" spc="-37" dirty="0">
                <a:solidFill>
                  <a:srgbClr val="231F20"/>
                </a:solidFill>
                <a:latin typeface="Calibri"/>
                <a:cs typeface="Lucida Sans Unicode"/>
              </a:rPr>
              <a:t>Reuse</a:t>
            </a:r>
            <a:endParaRPr sz="1583" dirty="0">
              <a:solidFill>
                <a:sysClr val="windowText" lastClr="000000"/>
              </a:solidFill>
              <a:latin typeface="Calibri"/>
              <a:cs typeface="Lucida Sans Unicode"/>
            </a:endParaRPr>
          </a:p>
          <a:p>
            <a:pPr marL="296321" marR="803243" indent="-285739" defTabSz="761970">
              <a:lnSpc>
                <a:spcPts val="3800"/>
              </a:lnSpc>
              <a:spcBef>
                <a:spcPts val="208"/>
              </a:spcBef>
              <a:buClrTx/>
              <a:buFont typeface="Arial" panose="020B0604020202020204" pitchFamily="34" charset="0"/>
              <a:buChar char="•"/>
            </a:pPr>
            <a:r>
              <a:rPr lang="en-US" sz="1583" spc="-37" dirty="0">
                <a:solidFill>
                  <a:srgbClr val="231F20"/>
                </a:solidFill>
                <a:latin typeface="Calibri"/>
                <a:ea typeface="Calibri"/>
                <a:cs typeface="Calibri"/>
              </a:rPr>
              <a:t>Greywater Recycling</a:t>
            </a:r>
            <a:endParaRPr lang="en-US" sz="1583" spc="-37" dirty="0">
              <a:solidFill>
                <a:srgbClr val="231F20"/>
              </a:solidFill>
              <a:latin typeface="Calibri"/>
              <a:ea typeface="Calibri"/>
              <a:cs typeface="Lucida Sans Unicode"/>
            </a:endParaRPr>
          </a:p>
          <a:p>
            <a:pPr marL="296321" marR="4233" indent="-285739" defTabSz="761970">
              <a:lnSpc>
                <a:spcPts val="3800"/>
              </a:lnSpc>
              <a:buClrTx/>
              <a:buFont typeface="Arial" panose="020B0604020202020204" pitchFamily="34" charset="0"/>
              <a:buChar char="•"/>
            </a:pPr>
            <a:r>
              <a:rPr sz="1583" spc="-158" dirty="0">
                <a:solidFill>
                  <a:srgbClr val="231F20"/>
                </a:solidFill>
                <a:latin typeface="Calibri"/>
                <a:cs typeface="Lucida Sans Unicode"/>
              </a:rPr>
              <a:t>Non-</a:t>
            </a:r>
            <a:r>
              <a:rPr sz="1583" spc="-46" dirty="0">
                <a:solidFill>
                  <a:srgbClr val="231F20"/>
                </a:solidFill>
                <a:latin typeface="Calibri"/>
                <a:cs typeface="Lucida Sans Unicode"/>
              </a:rPr>
              <a:t>Potable</a:t>
            </a:r>
            <a:r>
              <a:rPr sz="1583" spc="-117" dirty="0">
                <a:solidFill>
                  <a:srgbClr val="231F20"/>
                </a:solidFill>
                <a:latin typeface="Calibri"/>
                <a:cs typeface="Lucida Sans Unicode"/>
              </a:rPr>
              <a:t> </a:t>
            </a:r>
            <a:r>
              <a:rPr sz="1583" spc="-42" dirty="0">
                <a:solidFill>
                  <a:srgbClr val="231F20"/>
                </a:solidFill>
                <a:latin typeface="Calibri"/>
                <a:cs typeface="Lucida Sans Unicode"/>
              </a:rPr>
              <a:t>Water</a:t>
            </a:r>
            <a:r>
              <a:rPr sz="1583" spc="-112" dirty="0">
                <a:solidFill>
                  <a:srgbClr val="231F20"/>
                </a:solidFill>
                <a:latin typeface="Calibri"/>
                <a:cs typeface="Lucida Sans Unicode"/>
              </a:rPr>
              <a:t> </a:t>
            </a:r>
            <a:r>
              <a:rPr sz="1583" spc="-8" dirty="0">
                <a:solidFill>
                  <a:srgbClr val="231F20"/>
                </a:solidFill>
                <a:latin typeface="Calibri"/>
                <a:cs typeface="Lucida Sans Unicode"/>
              </a:rPr>
              <a:t>Recycling</a:t>
            </a:r>
            <a:endParaRPr lang="en-US" sz="1583" spc="-8" dirty="0">
              <a:solidFill>
                <a:srgbClr val="231F20"/>
              </a:solidFill>
              <a:latin typeface="Calibri"/>
              <a:cs typeface="Lucida Sans Unicode"/>
            </a:endParaRPr>
          </a:p>
          <a:p>
            <a:pPr marL="296321" marR="4233" indent="-285739" defTabSz="761970">
              <a:lnSpc>
                <a:spcPts val="3800"/>
              </a:lnSpc>
              <a:buClrTx/>
              <a:buFont typeface="Arial" panose="020B0604020202020204" pitchFamily="34" charset="0"/>
              <a:buChar char="•"/>
            </a:pPr>
            <a:r>
              <a:rPr sz="1583" spc="-33" dirty="0">
                <a:solidFill>
                  <a:srgbClr val="231F20"/>
                </a:solidFill>
                <a:latin typeface="Calibri"/>
                <a:cs typeface="Lucida Sans Unicode"/>
              </a:rPr>
              <a:t>Stormwater</a:t>
            </a:r>
            <a:r>
              <a:rPr sz="1583" spc="-112" dirty="0">
                <a:solidFill>
                  <a:srgbClr val="231F20"/>
                </a:solidFill>
                <a:latin typeface="Calibri"/>
                <a:cs typeface="Lucida Sans Unicode"/>
              </a:rPr>
              <a:t> </a:t>
            </a:r>
            <a:r>
              <a:rPr sz="1583" spc="-54" dirty="0">
                <a:solidFill>
                  <a:srgbClr val="231F20"/>
                </a:solidFill>
                <a:latin typeface="Calibri"/>
                <a:cs typeface="Lucida Sans Unicode"/>
              </a:rPr>
              <a:t>Capture</a:t>
            </a:r>
            <a:r>
              <a:rPr sz="1583" spc="-87" dirty="0">
                <a:solidFill>
                  <a:srgbClr val="231F20"/>
                </a:solidFill>
                <a:latin typeface="Calibri"/>
                <a:cs typeface="Lucida Sans Unicode"/>
              </a:rPr>
              <a:t> </a:t>
            </a:r>
            <a:r>
              <a:rPr sz="1583" spc="-33" dirty="0">
                <a:solidFill>
                  <a:srgbClr val="231F20"/>
                </a:solidFill>
                <a:latin typeface="Calibri"/>
                <a:cs typeface="Lucida Sans Unicode"/>
              </a:rPr>
              <a:t>and</a:t>
            </a:r>
            <a:r>
              <a:rPr sz="1583" spc="-92" dirty="0">
                <a:solidFill>
                  <a:srgbClr val="231F20"/>
                </a:solidFill>
                <a:latin typeface="Calibri"/>
                <a:cs typeface="Lucida Sans Unicode"/>
              </a:rPr>
              <a:t> </a:t>
            </a:r>
            <a:r>
              <a:rPr sz="1583" spc="-33" dirty="0">
                <a:solidFill>
                  <a:srgbClr val="231F20"/>
                </a:solidFill>
                <a:latin typeface="Calibri"/>
                <a:cs typeface="Lucida Sans Unicode"/>
              </a:rPr>
              <a:t>Reuse</a:t>
            </a:r>
            <a:endParaRPr lang="en-US" sz="1583" spc="-33" dirty="0">
              <a:solidFill>
                <a:srgbClr val="231F20"/>
              </a:solidFill>
              <a:latin typeface="Calibri"/>
              <a:cs typeface="Lucida Sans Unicode"/>
            </a:endParaRPr>
          </a:p>
          <a:p>
            <a:pPr marL="296321" marR="4233" indent="-285739" defTabSz="761970">
              <a:lnSpc>
                <a:spcPts val="3800"/>
              </a:lnSpc>
              <a:buClrTx/>
              <a:buFont typeface="Arial" panose="020B0604020202020204" pitchFamily="34" charset="0"/>
              <a:buChar char="•"/>
            </a:pPr>
            <a:r>
              <a:rPr sz="1583" spc="-8" dirty="0">
                <a:solidFill>
                  <a:srgbClr val="231F20"/>
                </a:solidFill>
                <a:latin typeface="Calibri"/>
                <a:cs typeface="Lucida Sans Unicode"/>
              </a:rPr>
              <a:t>Exchanges</a:t>
            </a:r>
            <a:endParaRPr sz="1583" dirty="0">
              <a:solidFill>
                <a:sysClr val="windowText" lastClr="000000"/>
              </a:solidFill>
              <a:latin typeface="Calibri"/>
              <a:cs typeface="Lucida Sans Unicode"/>
            </a:endParaRPr>
          </a:p>
        </p:txBody>
      </p:sp>
      <p:grpSp>
        <p:nvGrpSpPr>
          <p:cNvPr id="12" name="object 12"/>
          <p:cNvGrpSpPr/>
          <p:nvPr/>
        </p:nvGrpSpPr>
        <p:grpSpPr>
          <a:xfrm>
            <a:off x="6336461" y="2789756"/>
            <a:ext cx="2590800" cy="3497792"/>
            <a:chOff x="10812780" y="3347707"/>
            <a:chExt cx="3108960" cy="4197350"/>
          </a:xfrm>
        </p:grpSpPr>
        <p:sp>
          <p:nvSpPr>
            <p:cNvPr id="13" name="object 13"/>
            <p:cNvSpPr/>
            <p:nvPr/>
          </p:nvSpPr>
          <p:spPr>
            <a:xfrm>
              <a:off x="10812780" y="3347719"/>
              <a:ext cx="3108960" cy="4197350"/>
            </a:xfrm>
            <a:custGeom>
              <a:avLst/>
              <a:gdLst/>
              <a:ahLst/>
              <a:cxnLst/>
              <a:rect l="l" t="t" r="r" b="b"/>
              <a:pathLst>
                <a:path w="3108959" h="4197350">
                  <a:moveTo>
                    <a:pt x="3108960" y="0"/>
                  </a:moveTo>
                  <a:lnTo>
                    <a:pt x="0" y="0"/>
                  </a:lnTo>
                  <a:lnTo>
                    <a:pt x="0" y="4197096"/>
                  </a:lnTo>
                  <a:lnTo>
                    <a:pt x="3108960" y="4197096"/>
                  </a:lnTo>
                  <a:lnTo>
                    <a:pt x="3108960"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pic>
          <p:nvPicPr>
            <p:cNvPr id="14" name="object 14"/>
            <p:cNvPicPr/>
            <p:nvPr/>
          </p:nvPicPr>
          <p:blipFill>
            <a:blip r:embed="rId4" cstate="print"/>
            <a:stretch>
              <a:fillRect/>
            </a:stretch>
          </p:blipFill>
          <p:spPr>
            <a:xfrm>
              <a:off x="10812780" y="3347707"/>
              <a:ext cx="3108959" cy="3281591"/>
            </a:xfrm>
            <a:prstGeom prst="rect">
              <a:avLst/>
            </a:prstGeom>
          </p:spPr>
        </p:pic>
      </p:grpSp>
      <p:sp>
        <p:nvSpPr>
          <p:cNvPr id="15" name="object 15"/>
          <p:cNvSpPr txBox="1"/>
          <p:nvPr/>
        </p:nvSpPr>
        <p:spPr>
          <a:xfrm>
            <a:off x="6336461" y="2789767"/>
            <a:ext cx="2590800" cy="3667671"/>
          </a:xfrm>
          <a:prstGeom prst="rect">
            <a:avLst/>
          </a:prstGeom>
        </p:spPr>
        <p:txBody>
          <a:bodyPr vert="horz" wrap="square" lIns="0" tIns="0" rIns="0" bIns="0" rtlCol="0">
            <a:spAutoFit/>
          </a:bodyPr>
          <a:lstStyle/>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spcBef>
                <a:spcPts val="842"/>
              </a:spcBef>
              <a:buClrTx/>
            </a:pPr>
            <a:r>
              <a:rPr lang="en-US" sz="1250" b="1">
                <a:solidFill>
                  <a:srgbClr val="FFFFFF"/>
                </a:solidFill>
              </a:rPr>
              <a:t>LAUNDRY</a:t>
            </a:r>
            <a:r>
              <a:rPr lang="en-US" sz="1250" b="1" spc="-12">
                <a:solidFill>
                  <a:srgbClr val="FFFFFF"/>
                </a:solidFill>
              </a:rPr>
              <a:t> </a:t>
            </a:r>
            <a:r>
              <a:rPr lang="en-US" sz="1250" b="1">
                <a:solidFill>
                  <a:srgbClr val="FFFFFF"/>
                </a:solidFill>
              </a:rPr>
              <a:t>TO</a:t>
            </a:r>
            <a:r>
              <a:rPr lang="en-US" sz="1250" b="1" spc="-8">
                <a:solidFill>
                  <a:srgbClr val="FFFFFF"/>
                </a:solidFill>
              </a:rPr>
              <a:t> </a:t>
            </a:r>
            <a:r>
              <a:rPr lang="en-US" sz="1250" b="1" spc="-37">
                <a:solidFill>
                  <a:srgbClr val="FFFFFF"/>
                </a:solidFill>
              </a:rPr>
              <a:t>LANDSCAPES</a:t>
            </a:r>
            <a:r>
              <a:rPr lang="en-US" sz="1250" b="1" spc="-12">
                <a:solidFill>
                  <a:srgbClr val="FFFFFF"/>
                </a:solidFill>
              </a:rPr>
              <a:t> </a:t>
            </a:r>
            <a:r>
              <a:rPr lang="en-US" sz="1250" b="1" spc="87">
                <a:solidFill>
                  <a:srgbClr val="FFFFFF"/>
                </a:solidFill>
              </a:rPr>
              <a:t>-</a:t>
            </a:r>
            <a:r>
              <a:rPr lang="en-US" sz="1250" b="1" spc="46">
                <a:solidFill>
                  <a:srgbClr val="FFFFFF"/>
                </a:solidFill>
              </a:rPr>
              <a:t>- </a:t>
            </a:r>
            <a:r>
              <a:rPr lang="en-US" sz="1250" b="1" spc="-8">
                <a:solidFill>
                  <a:srgbClr val="FFFFFF"/>
                </a:solidFill>
              </a:rPr>
              <a:t>GOLDEN</a:t>
            </a:r>
            <a:endParaRPr lang="en-US" sz="1250">
              <a:solidFill>
                <a:sysClr val="windowText" lastClr="000000"/>
              </a:solidFill>
            </a:endParaRPr>
          </a:p>
          <a:p>
            <a:pPr defTabSz="761970">
              <a:spcBef>
                <a:spcPts val="842"/>
              </a:spcBef>
              <a:buClrTx/>
            </a:pPr>
            <a:endParaRPr sz="1250">
              <a:solidFill>
                <a:sysClr val="windowText" lastClr="000000"/>
              </a:solidFill>
              <a:latin typeface="Times New Roman"/>
              <a:cs typeface="Times New Roman"/>
            </a:endParaRPr>
          </a:p>
        </p:txBody>
      </p:sp>
      <p:sp>
        <p:nvSpPr>
          <p:cNvPr id="16" name="object 16"/>
          <p:cNvSpPr txBox="1"/>
          <p:nvPr/>
        </p:nvSpPr>
        <p:spPr>
          <a:xfrm>
            <a:off x="6474436" y="5406654"/>
            <a:ext cx="1303338" cy="252271"/>
          </a:xfrm>
          <a:prstGeom prst="rect">
            <a:avLst/>
          </a:prstGeom>
          <a:solidFill>
            <a:srgbClr val="911840"/>
          </a:solidFill>
        </p:spPr>
        <p:txBody>
          <a:bodyPr vert="horz" wrap="square" lIns="0" tIns="33867" rIns="0" bIns="0" rtlCol="0">
            <a:spAutoFit/>
          </a:bodyPr>
          <a:lstStyle/>
          <a:p>
            <a:pPr marL="88367"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17" name="Picture 2" descr="A logo of a company">
            <a:extLst>
              <a:ext uri="{FF2B5EF4-FFF2-40B4-BE49-F238E27FC236}">
                <a16:creationId xmlns:a16="http://schemas.microsoft.com/office/drawing/2014/main" id="{E5926361-F0E9-6833-00B9-DD51AA907A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487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770011" y="545039"/>
            <a:ext cx="9933972" cy="523584"/>
          </a:xfrm>
          <a:prstGeom prst="rect">
            <a:avLst/>
          </a:prstGeom>
        </p:spPr>
        <p:txBody>
          <a:bodyPr vert="horz" wrap="square" lIns="0" tIns="10583" rIns="0" bIns="0" rtlCol="0">
            <a:spAutoFit/>
          </a:bodyPr>
          <a:lstStyle/>
          <a:p>
            <a:pPr marL="563540">
              <a:spcBef>
                <a:spcPts val="83"/>
              </a:spcBef>
            </a:pPr>
            <a:r>
              <a:rPr spc="175" dirty="0">
                <a:solidFill>
                  <a:srgbClr val="911840"/>
                </a:solidFill>
              </a:rPr>
              <a:t>Communicate</a:t>
            </a:r>
            <a:r>
              <a:rPr spc="21" dirty="0">
                <a:solidFill>
                  <a:srgbClr val="911840"/>
                </a:solidFill>
              </a:rPr>
              <a:t> </a:t>
            </a:r>
            <a:r>
              <a:rPr spc="167" dirty="0">
                <a:solidFill>
                  <a:srgbClr val="911840"/>
                </a:solidFill>
              </a:rPr>
              <a:t>the</a:t>
            </a:r>
            <a:r>
              <a:rPr spc="25" dirty="0">
                <a:solidFill>
                  <a:srgbClr val="911840"/>
                </a:solidFill>
              </a:rPr>
              <a:t> </a:t>
            </a:r>
            <a:r>
              <a:rPr spc="179" dirty="0">
                <a:solidFill>
                  <a:srgbClr val="911840"/>
                </a:solidFill>
              </a:rPr>
              <a:t>Cost</a:t>
            </a:r>
            <a:r>
              <a:rPr spc="25" dirty="0">
                <a:solidFill>
                  <a:srgbClr val="911840"/>
                </a:solidFill>
              </a:rPr>
              <a:t> </a:t>
            </a:r>
            <a:r>
              <a:rPr spc="-424" dirty="0">
                <a:solidFill>
                  <a:srgbClr val="911840"/>
                </a:solidFill>
              </a:rPr>
              <a:t>&amp;</a:t>
            </a:r>
            <a:r>
              <a:rPr spc="25" dirty="0">
                <a:solidFill>
                  <a:srgbClr val="911840"/>
                </a:solidFill>
              </a:rPr>
              <a:t> </a:t>
            </a:r>
            <a:r>
              <a:rPr spc="133" dirty="0">
                <a:solidFill>
                  <a:srgbClr val="911840"/>
                </a:solidFill>
              </a:rPr>
              <a:t>Complexity</a:t>
            </a:r>
            <a:r>
              <a:rPr spc="-42" dirty="0">
                <a:solidFill>
                  <a:srgbClr val="911840"/>
                </a:solidFill>
              </a:rPr>
              <a:t> </a:t>
            </a:r>
            <a:r>
              <a:rPr spc="167" dirty="0">
                <a:solidFill>
                  <a:srgbClr val="911840"/>
                </a:solidFill>
              </a:rPr>
              <a:t>of</a:t>
            </a:r>
            <a:r>
              <a:rPr spc="-79" dirty="0">
                <a:solidFill>
                  <a:srgbClr val="911840"/>
                </a:solidFill>
              </a:rPr>
              <a:t> </a:t>
            </a:r>
            <a:r>
              <a:rPr spc="-8" dirty="0">
                <a:solidFill>
                  <a:srgbClr val="911840"/>
                </a:solidFill>
              </a:rPr>
              <a:t>Water</a:t>
            </a:r>
          </a:p>
        </p:txBody>
      </p:sp>
      <p:sp>
        <p:nvSpPr>
          <p:cNvPr id="5" name="object 5"/>
          <p:cNvSpPr txBox="1"/>
          <p:nvPr/>
        </p:nvSpPr>
        <p:spPr>
          <a:xfrm>
            <a:off x="1488017" y="1426634"/>
            <a:ext cx="10386483" cy="566929"/>
          </a:xfrm>
          <a:prstGeom prst="rect">
            <a:avLst/>
          </a:prstGeom>
          <a:solidFill>
            <a:srgbClr val="911840"/>
          </a:solidFill>
        </p:spPr>
        <p:txBody>
          <a:bodyPr vert="horz" wrap="square" lIns="0" tIns="28046" rIns="0" bIns="0" rtlCol="0">
            <a:spAutoFit/>
          </a:bodyPr>
          <a:lstStyle/>
          <a:p>
            <a:pPr marL="149748" marR="296851" defTabSz="761970">
              <a:spcBef>
                <a:spcPts val="221"/>
              </a:spcBef>
              <a:buClrTx/>
            </a:pPr>
            <a:r>
              <a:rPr sz="1750" b="1" spc="75">
                <a:solidFill>
                  <a:srgbClr val="FFFFFF"/>
                </a:solidFill>
                <a:latin typeface="Calibri"/>
                <a:cs typeface="Calibri"/>
              </a:rPr>
              <a:t>C</a:t>
            </a:r>
            <a:r>
              <a:rPr sz="1750" b="1" spc="104">
                <a:solidFill>
                  <a:srgbClr val="FFFFFF"/>
                </a:solidFill>
                <a:latin typeface="Calibri"/>
                <a:cs typeface="Calibri"/>
              </a:rPr>
              <a:t>ommunicate </a:t>
            </a:r>
            <a:r>
              <a:rPr sz="1750" b="1" spc="87">
                <a:solidFill>
                  <a:srgbClr val="FFFFFF"/>
                </a:solidFill>
                <a:latin typeface="Calibri"/>
                <a:cs typeface="Calibri"/>
              </a:rPr>
              <a:t>the</a:t>
            </a:r>
            <a:r>
              <a:rPr sz="1750" b="1" spc="12">
                <a:solidFill>
                  <a:srgbClr val="FFFFFF"/>
                </a:solidFill>
                <a:latin typeface="Calibri"/>
                <a:cs typeface="Calibri"/>
              </a:rPr>
              <a:t> </a:t>
            </a:r>
            <a:r>
              <a:rPr sz="1750" b="1" spc="146">
                <a:solidFill>
                  <a:srgbClr val="FFFFFF"/>
                </a:solidFill>
                <a:latin typeface="Calibri"/>
                <a:cs typeface="Calibri"/>
              </a:rPr>
              <a:t>cost</a:t>
            </a:r>
            <a:r>
              <a:rPr sz="1750" b="1" spc="17">
                <a:solidFill>
                  <a:srgbClr val="FFFFFF"/>
                </a:solidFill>
                <a:latin typeface="Calibri"/>
                <a:cs typeface="Calibri"/>
              </a:rPr>
              <a:t> </a:t>
            </a:r>
            <a:r>
              <a:rPr sz="1750" b="1" spc="100">
                <a:solidFill>
                  <a:srgbClr val="FFFFFF"/>
                </a:solidFill>
                <a:latin typeface="Calibri"/>
                <a:cs typeface="Calibri"/>
              </a:rPr>
              <a:t>and</a:t>
            </a:r>
            <a:r>
              <a:rPr sz="1750" b="1" spc="17">
                <a:solidFill>
                  <a:srgbClr val="FFFFFF"/>
                </a:solidFill>
                <a:latin typeface="Calibri"/>
                <a:cs typeface="Calibri"/>
              </a:rPr>
              <a:t> </a:t>
            </a:r>
            <a:r>
              <a:rPr sz="1750" b="1" spc="87">
                <a:solidFill>
                  <a:srgbClr val="FFFFFF"/>
                </a:solidFill>
                <a:latin typeface="Calibri"/>
                <a:cs typeface="Calibri"/>
              </a:rPr>
              <a:t>complexity</a:t>
            </a:r>
            <a:r>
              <a:rPr sz="1750" b="1" spc="-21">
                <a:solidFill>
                  <a:srgbClr val="FFFFFF"/>
                </a:solidFill>
                <a:latin typeface="Calibri"/>
                <a:cs typeface="Calibri"/>
              </a:rPr>
              <a:t> </a:t>
            </a:r>
            <a:r>
              <a:rPr sz="1750" b="1" spc="87">
                <a:solidFill>
                  <a:srgbClr val="FFFFFF"/>
                </a:solidFill>
                <a:latin typeface="Calibri"/>
                <a:cs typeface="Calibri"/>
              </a:rPr>
              <a:t>of</a:t>
            </a:r>
            <a:r>
              <a:rPr sz="1750" b="1" spc="-33">
                <a:solidFill>
                  <a:srgbClr val="FFFFFF"/>
                </a:solidFill>
                <a:latin typeface="Calibri"/>
                <a:cs typeface="Calibri"/>
              </a:rPr>
              <a:t> </a:t>
            </a:r>
            <a:r>
              <a:rPr sz="1750" b="1" spc="71">
                <a:solidFill>
                  <a:srgbClr val="FFFFFF"/>
                </a:solidFill>
                <a:latin typeface="Calibri"/>
                <a:cs typeface="Calibri"/>
              </a:rPr>
              <a:t>water</a:t>
            </a:r>
            <a:r>
              <a:rPr sz="1750" b="1" spc="-4">
                <a:solidFill>
                  <a:srgbClr val="FFFFFF"/>
                </a:solidFill>
                <a:latin typeface="Calibri"/>
                <a:cs typeface="Calibri"/>
              </a:rPr>
              <a:t> </a:t>
            </a:r>
            <a:r>
              <a:rPr sz="1750" b="1" spc="121">
                <a:solidFill>
                  <a:srgbClr val="FFFFFF"/>
                </a:solidFill>
                <a:latin typeface="Calibri"/>
                <a:cs typeface="Calibri"/>
              </a:rPr>
              <a:t>so</a:t>
            </a:r>
            <a:r>
              <a:rPr sz="1750" b="1" spc="17">
                <a:solidFill>
                  <a:srgbClr val="FFFFFF"/>
                </a:solidFill>
                <a:latin typeface="Calibri"/>
                <a:cs typeface="Calibri"/>
              </a:rPr>
              <a:t> </a:t>
            </a:r>
            <a:r>
              <a:rPr sz="1750" b="1" spc="79">
                <a:solidFill>
                  <a:srgbClr val="FFFFFF"/>
                </a:solidFill>
                <a:latin typeface="Calibri"/>
                <a:cs typeface="Calibri"/>
              </a:rPr>
              <a:t>that</a:t>
            </a:r>
            <a:r>
              <a:rPr sz="1750" b="1" spc="17">
                <a:solidFill>
                  <a:srgbClr val="FFFFFF"/>
                </a:solidFill>
                <a:latin typeface="Calibri"/>
                <a:cs typeface="Calibri"/>
              </a:rPr>
              <a:t> </a:t>
            </a:r>
            <a:r>
              <a:rPr lang="en-US" sz="1750" b="1" spc="100">
                <a:solidFill>
                  <a:srgbClr val="FFFFFF"/>
                </a:solidFill>
                <a:latin typeface="Calibri"/>
                <a:cs typeface="Calibri"/>
              </a:rPr>
              <a:t>residents</a:t>
            </a:r>
            <a:r>
              <a:rPr sz="1750" b="1" spc="12">
                <a:solidFill>
                  <a:srgbClr val="FFFFFF"/>
                </a:solidFill>
                <a:latin typeface="Calibri"/>
                <a:cs typeface="Calibri"/>
              </a:rPr>
              <a:t> </a:t>
            </a:r>
            <a:r>
              <a:rPr sz="1750" b="1" spc="125">
                <a:solidFill>
                  <a:srgbClr val="FFFFFF"/>
                </a:solidFill>
                <a:latin typeface="Calibri"/>
                <a:cs typeface="Calibri"/>
              </a:rPr>
              <a:t>become</a:t>
            </a:r>
            <a:r>
              <a:rPr sz="1750" b="1">
                <a:solidFill>
                  <a:srgbClr val="FFFFFF"/>
                </a:solidFill>
                <a:latin typeface="Calibri"/>
                <a:cs typeface="Calibri"/>
              </a:rPr>
              <a:t> </a:t>
            </a:r>
            <a:r>
              <a:rPr sz="1750" b="1" spc="71">
                <a:solidFill>
                  <a:srgbClr val="FFFFFF"/>
                </a:solidFill>
                <a:latin typeface="Calibri"/>
                <a:cs typeface="Calibri"/>
              </a:rPr>
              <a:t>water</a:t>
            </a:r>
            <a:r>
              <a:rPr sz="1750" b="1">
                <a:solidFill>
                  <a:srgbClr val="FFFFFF"/>
                </a:solidFill>
                <a:latin typeface="Calibri"/>
                <a:cs typeface="Calibri"/>
              </a:rPr>
              <a:t> </a:t>
            </a:r>
            <a:r>
              <a:rPr sz="1750" b="1" spc="67">
                <a:solidFill>
                  <a:srgbClr val="FFFFFF"/>
                </a:solidFill>
                <a:latin typeface="Calibri"/>
                <a:cs typeface="Calibri"/>
              </a:rPr>
              <a:t>literate</a:t>
            </a:r>
            <a:r>
              <a:rPr sz="1750" b="1" spc="12">
                <a:solidFill>
                  <a:srgbClr val="FFFFFF"/>
                </a:solidFill>
                <a:latin typeface="Calibri"/>
                <a:cs typeface="Calibri"/>
              </a:rPr>
              <a:t> </a:t>
            </a:r>
            <a:r>
              <a:rPr sz="1750" b="1" spc="100">
                <a:solidFill>
                  <a:srgbClr val="FFFFFF"/>
                </a:solidFill>
                <a:latin typeface="Calibri"/>
                <a:cs typeface="Calibri"/>
              </a:rPr>
              <a:t>and</a:t>
            </a:r>
            <a:r>
              <a:rPr sz="1750" b="1" spc="17">
                <a:solidFill>
                  <a:srgbClr val="FFFFFF"/>
                </a:solidFill>
                <a:latin typeface="Calibri"/>
                <a:cs typeface="Calibri"/>
              </a:rPr>
              <a:t> </a:t>
            </a:r>
            <a:r>
              <a:rPr sz="1750" b="1" spc="150">
                <a:solidFill>
                  <a:srgbClr val="FFFFFF"/>
                </a:solidFill>
                <a:latin typeface="Calibri"/>
                <a:cs typeface="Calibri"/>
              </a:rPr>
              <a:t>can</a:t>
            </a:r>
            <a:r>
              <a:rPr sz="1750" b="1" spc="17">
                <a:solidFill>
                  <a:srgbClr val="FFFFFF"/>
                </a:solidFill>
                <a:latin typeface="Calibri"/>
                <a:cs typeface="Calibri"/>
              </a:rPr>
              <a:t> </a:t>
            </a:r>
            <a:r>
              <a:rPr sz="1750" b="1" spc="58">
                <a:solidFill>
                  <a:srgbClr val="FFFFFF"/>
                </a:solidFill>
                <a:latin typeface="Calibri"/>
                <a:cs typeface="Calibri"/>
              </a:rPr>
              <a:t>more </a:t>
            </a:r>
            <a:r>
              <a:rPr sz="1750" b="1" spc="75">
                <a:solidFill>
                  <a:srgbClr val="FFFFFF"/>
                </a:solidFill>
                <a:latin typeface="Calibri"/>
                <a:cs typeface="Calibri"/>
              </a:rPr>
              <a:t>effectively</a:t>
            </a:r>
            <a:r>
              <a:rPr sz="1750" b="1" spc="-25">
                <a:solidFill>
                  <a:srgbClr val="FFFFFF"/>
                </a:solidFill>
                <a:latin typeface="Calibri"/>
                <a:cs typeface="Calibri"/>
              </a:rPr>
              <a:t> </a:t>
            </a:r>
            <a:r>
              <a:rPr sz="1750" b="1" spc="95">
                <a:solidFill>
                  <a:srgbClr val="FFFFFF"/>
                </a:solidFill>
                <a:latin typeface="Calibri"/>
                <a:cs typeface="Calibri"/>
              </a:rPr>
              <a:t>convey</a:t>
            </a:r>
            <a:r>
              <a:rPr sz="1750" b="1" spc="-25">
                <a:solidFill>
                  <a:srgbClr val="FFFFFF"/>
                </a:solidFill>
                <a:latin typeface="Calibri"/>
                <a:cs typeface="Calibri"/>
              </a:rPr>
              <a:t> </a:t>
            </a:r>
            <a:r>
              <a:rPr sz="1750" b="1" spc="75">
                <a:solidFill>
                  <a:srgbClr val="FFFFFF"/>
                </a:solidFill>
                <a:latin typeface="Calibri"/>
                <a:cs typeface="Calibri"/>
              </a:rPr>
              <a:t>their</a:t>
            </a:r>
            <a:r>
              <a:rPr sz="1750" b="1" spc="-4">
                <a:solidFill>
                  <a:srgbClr val="FFFFFF"/>
                </a:solidFill>
                <a:latin typeface="Calibri"/>
                <a:cs typeface="Calibri"/>
              </a:rPr>
              <a:t> </a:t>
            </a:r>
            <a:r>
              <a:rPr sz="1750" b="1" spc="79">
                <a:solidFill>
                  <a:srgbClr val="FFFFFF"/>
                </a:solidFill>
                <a:latin typeface="Calibri"/>
                <a:cs typeface="Calibri"/>
              </a:rPr>
              <a:t>priorities</a:t>
            </a:r>
            <a:r>
              <a:rPr sz="1750" b="1" spc="12">
                <a:solidFill>
                  <a:srgbClr val="FFFFFF"/>
                </a:solidFill>
                <a:latin typeface="Calibri"/>
                <a:cs typeface="Calibri"/>
              </a:rPr>
              <a:t> </a:t>
            </a:r>
            <a:r>
              <a:rPr sz="1750" b="1" spc="100">
                <a:solidFill>
                  <a:srgbClr val="FFFFFF"/>
                </a:solidFill>
                <a:latin typeface="Calibri"/>
                <a:cs typeface="Calibri"/>
              </a:rPr>
              <a:t>and</a:t>
            </a:r>
            <a:r>
              <a:rPr sz="1750" b="1" spc="-25">
                <a:solidFill>
                  <a:srgbClr val="FFFFFF"/>
                </a:solidFill>
                <a:latin typeface="Calibri"/>
                <a:cs typeface="Calibri"/>
              </a:rPr>
              <a:t> </a:t>
            </a:r>
            <a:r>
              <a:rPr sz="1750" b="1" spc="87">
                <a:solidFill>
                  <a:srgbClr val="FFFFFF"/>
                </a:solidFill>
                <a:latin typeface="Calibri"/>
                <a:cs typeface="Calibri"/>
              </a:rPr>
              <a:t>values</a:t>
            </a:r>
            <a:r>
              <a:rPr sz="1750" b="1" spc="-4">
                <a:solidFill>
                  <a:srgbClr val="FFFFFF"/>
                </a:solidFill>
                <a:latin typeface="Calibri"/>
                <a:cs typeface="Calibri"/>
              </a:rPr>
              <a:t> </a:t>
            </a:r>
            <a:r>
              <a:rPr lang="en-US" sz="1750" b="1" spc="71">
                <a:solidFill>
                  <a:srgbClr val="FFFFFF"/>
                </a:solidFill>
                <a:latin typeface="Calibri"/>
                <a:cs typeface="Calibri"/>
              </a:rPr>
              <a:t>around </a:t>
            </a:r>
            <a:r>
              <a:rPr sz="1750" b="1" spc="62">
                <a:solidFill>
                  <a:srgbClr val="FFFFFF"/>
                </a:solidFill>
                <a:latin typeface="Calibri"/>
                <a:cs typeface="Calibri"/>
              </a:rPr>
              <a:t>how</a:t>
            </a:r>
            <a:r>
              <a:rPr sz="1750" b="1" spc="-4">
                <a:solidFill>
                  <a:srgbClr val="FFFFFF"/>
                </a:solidFill>
                <a:latin typeface="Calibri"/>
                <a:cs typeface="Calibri"/>
              </a:rPr>
              <a:t> </a:t>
            </a:r>
            <a:r>
              <a:rPr sz="1750" b="1" spc="100">
                <a:solidFill>
                  <a:srgbClr val="FFFFFF"/>
                </a:solidFill>
                <a:latin typeface="Calibri"/>
                <a:cs typeface="Calibri"/>
              </a:rPr>
              <a:t>and</a:t>
            </a:r>
            <a:r>
              <a:rPr sz="1750" b="1" spc="-8">
                <a:solidFill>
                  <a:srgbClr val="FFFFFF"/>
                </a:solidFill>
                <a:latin typeface="Calibri"/>
                <a:cs typeface="Calibri"/>
              </a:rPr>
              <a:t> </a:t>
            </a:r>
            <a:r>
              <a:rPr sz="1750" b="1" spc="75">
                <a:solidFill>
                  <a:srgbClr val="FFFFFF"/>
                </a:solidFill>
                <a:latin typeface="Calibri"/>
                <a:cs typeface="Calibri"/>
              </a:rPr>
              <a:t>where</a:t>
            </a:r>
            <a:r>
              <a:rPr sz="1750" b="1" spc="12">
                <a:solidFill>
                  <a:srgbClr val="FFFFFF"/>
                </a:solidFill>
                <a:latin typeface="Calibri"/>
                <a:cs typeface="Calibri"/>
              </a:rPr>
              <a:t> </a:t>
            </a:r>
            <a:r>
              <a:rPr sz="1750" b="1" spc="75">
                <a:solidFill>
                  <a:srgbClr val="FFFFFF"/>
                </a:solidFill>
                <a:latin typeface="Calibri"/>
                <a:cs typeface="Calibri"/>
              </a:rPr>
              <a:t>their</a:t>
            </a:r>
            <a:r>
              <a:rPr sz="1750" b="1" spc="-25">
                <a:solidFill>
                  <a:srgbClr val="FFFFFF"/>
                </a:solidFill>
                <a:latin typeface="Calibri"/>
                <a:cs typeface="Calibri"/>
              </a:rPr>
              <a:t> </a:t>
            </a:r>
            <a:r>
              <a:rPr sz="1750" b="1" spc="71">
                <a:solidFill>
                  <a:srgbClr val="FFFFFF"/>
                </a:solidFill>
                <a:latin typeface="Calibri"/>
                <a:cs typeface="Calibri"/>
              </a:rPr>
              <a:t>water</a:t>
            </a:r>
            <a:r>
              <a:rPr sz="1750" b="1" spc="-4">
                <a:solidFill>
                  <a:srgbClr val="FFFFFF"/>
                </a:solidFill>
                <a:latin typeface="Calibri"/>
                <a:cs typeface="Calibri"/>
              </a:rPr>
              <a:t> </a:t>
            </a:r>
            <a:r>
              <a:rPr sz="1750" b="1" spc="129">
                <a:solidFill>
                  <a:srgbClr val="FFFFFF"/>
                </a:solidFill>
                <a:latin typeface="Calibri"/>
                <a:cs typeface="Calibri"/>
              </a:rPr>
              <a:t>comes </a:t>
            </a:r>
            <a:r>
              <a:rPr sz="1750" b="1" spc="62">
                <a:solidFill>
                  <a:srgbClr val="FFFFFF"/>
                </a:solidFill>
                <a:latin typeface="Calibri"/>
                <a:cs typeface="Calibri"/>
              </a:rPr>
              <a:t>from</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122053" y="634229"/>
            <a:ext cx="1168088" cy="1226221"/>
          </a:xfrm>
          <a:prstGeom prst="rect">
            <a:avLst/>
          </a:prstGeom>
        </p:spPr>
      </p:pic>
      <p:sp>
        <p:nvSpPr>
          <p:cNvPr id="7" name="object 7"/>
          <p:cNvSpPr txBox="1"/>
          <p:nvPr/>
        </p:nvSpPr>
        <p:spPr>
          <a:xfrm>
            <a:off x="550334" y="2721396"/>
            <a:ext cx="5151438" cy="2613450"/>
          </a:xfrm>
          <a:prstGeom prst="rect">
            <a:avLst/>
          </a:prstGeom>
        </p:spPr>
        <p:txBody>
          <a:bodyPr vert="horz" wrap="square" lIns="0" tIns="10583" rIns="0" bIns="0" rtlCol="0">
            <a:spAutoFit/>
          </a:bodyPr>
          <a:lstStyle/>
          <a:p>
            <a:pPr marL="296321" marR="5821" indent="-285739" algn="just" defTabSz="761970">
              <a:spcBef>
                <a:spcPts val="1667"/>
              </a:spcBef>
              <a:buClrTx/>
              <a:buFont typeface="Arial" panose="020B0604020202020204" pitchFamily="34" charset="0"/>
              <a:buChar char="•"/>
            </a:pPr>
            <a:r>
              <a:rPr lang="en-US" sz="1583" spc="-29" dirty="0">
                <a:solidFill>
                  <a:srgbClr val="231F20"/>
                </a:solidFill>
                <a:latin typeface="Calibri"/>
                <a:cs typeface="Lucida Sans Unicode"/>
              </a:rPr>
              <a:t>Enhance sophistication and awareness about where water comes from and what it takes to reach their tap</a:t>
            </a:r>
          </a:p>
          <a:p>
            <a:pPr marL="296321" marR="5821" indent="-285739" algn="just" defTabSz="761970">
              <a:spcBef>
                <a:spcPts val="1667"/>
              </a:spcBef>
              <a:buClrTx/>
              <a:buFont typeface="Arial" panose="020B0604020202020204" pitchFamily="34" charset="0"/>
              <a:buChar char="•"/>
            </a:pPr>
            <a:r>
              <a:rPr sz="1583" spc="-37" dirty="0">
                <a:solidFill>
                  <a:srgbClr val="231F20"/>
                </a:solidFill>
                <a:latin typeface="Calibri"/>
                <a:cs typeface="Lucida Sans Unicode"/>
              </a:rPr>
              <a:t>Broad</a:t>
            </a:r>
            <a:r>
              <a:rPr sz="1583" spc="-104" dirty="0">
                <a:solidFill>
                  <a:srgbClr val="231F20"/>
                </a:solidFill>
                <a:latin typeface="Calibri"/>
                <a:cs typeface="Lucida Sans Unicode"/>
              </a:rPr>
              <a:t> </a:t>
            </a:r>
            <a:r>
              <a:rPr sz="1583" spc="-29" dirty="0">
                <a:solidFill>
                  <a:srgbClr val="231F20"/>
                </a:solidFill>
                <a:latin typeface="Calibri"/>
                <a:cs typeface="Lucida Sans Unicode"/>
              </a:rPr>
              <a:t>range</a:t>
            </a:r>
            <a:r>
              <a:rPr sz="1583" spc="-100" dirty="0">
                <a:solidFill>
                  <a:srgbClr val="231F20"/>
                </a:solidFill>
                <a:latin typeface="Calibri"/>
                <a:cs typeface="Lucida Sans Unicode"/>
              </a:rPr>
              <a:t> </a:t>
            </a:r>
            <a:r>
              <a:rPr sz="1583" spc="-29" dirty="0">
                <a:solidFill>
                  <a:srgbClr val="231F20"/>
                </a:solidFill>
                <a:latin typeface="Calibri"/>
                <a:cs typeface="Lucida Sans Unicode"/>
              </a:rPr>
              <a:t>of</a:t>
            </a:r>
            <a:r>
              <a:rPr sz="1583" spc="-137" dirty="0">
                <a:solidFill>
                  <a:srgbClr val="231F20"/>
                </a:solidFill>
                <a:latin typeface="Calibri"/>
                <a:cs typeface="Lucida Sans Unicode"/>
              </a:rPr>
              <a:t> </a:t>
            </a:r>
            <a:r>
              <a:rPr sz="1583" spc="-50" dirty="0">
                <a:solidFill>
                  <a:srgbClr val="231F20"/>
                </a:solidFill>
                <a:latin typeface="Calibri"/>
                <a:cs typeface="Lucida Sans Unicode"/>
              </a:rPr>
              <a:t>information</a:t>
            </a:r>
            <a:r>
              <a:rPr sz="1583" spc="-100" dirty="0">
                <a:solidFill>
                  <a:srgbClr val="231F20"/>
                </a:solidFill>
                <a:latin typeface="Calibri"/>
                <a:cs typeface="Lucida Sans Unicode"/>
              </a:rPr>
              <a:t> </a:t>
            </a:r>
            <a:r>
              <a:rPr sz="1583" spc="-46" dirty="0">
                <a:solidFill>
                  <a:srgbClr val="231F20"/>
                </a:solidFill>
                <a:latin typeface="Calibri"/>
                <a:cs typeface="Lucida Sans Unicode"/>
              </a:rPr>
              <a:t>available</a:t>
            </a:r>
            <a:r>
              <a:rPr sz="1583" spc="-100" dirty="0">
                <a:solidFill>
                  <a:srgbClr val="231F20"/>
                </a:solidFill>
                <a:latin typeface="Calibri"/>
                <a:cs typeface="Lucida Sans Unicode"/>
              </a:rPr>
              <a:t> </a:t>
            </a:r>
            <a:r>
              <a:rPr sz="1583" spc="-50" dirty="0">
                <a:solidFill>
                  <a:srgbClr val="231F20"/>
                </a:solidFill>
                <a:latin typeface="Calibri"/>
                <a:cs typeface="Lucida Sans Unicode"/>
              </a:rPr>
              <a:t>from</a:t>
            </a:r>
            <a:r>
              <a:rPr sz="1583" spc="-121" dirty="0">
                <a:solidFill>
                  <a:srgbClr val="231F20"/>
                </a:solidFill>
                <a:latin typeface="Calibri"/>
                <a:cs typeface="Lucida Sans Unicode"/>
              </a:rPr>
              <a:t> </a:t>
            </a:r>
            <a:r>
              <a:rPr sz="1583" spc="-8" dirty="0">
                <a:solidFill>
                  <a:srgbClr val="231F20"/>
                </a:solidFill>
                <a:latin typeface="Calibri"/>
                <a:cs typeface="Lucida Sans Unicode"/>
              </a:rPr>
              <a:t>water </a:t>
            </a:r>
            <a:r>
              <a:rPr sz="1583" spc="-42" dirty="0">
                <a:solidFill>
                  <a:srgbClr val="231F20"/>
                </a:solidFill>
                <a:latin typeface="Calibri"/>
                <a:cs typeface="Lucida Sans Unicode"/>
              </a:rPr>
              <a:t>providers</a:t>
            </a:r>
            <a:r>
              <a:rPr sz="1583" spc="-95" dirty="0">
                <a:solidFill>
                  <a:srgbClr val="231F20"/>
                </a:solidFill>
                <a:latin typeface="Calibri"/>
                <a:cs typeface="Lucida Sans Unicode"/>
              </a:rPr>
              <a:t> </a:t>
            </a:r>
            <a:r>
              <a:rPr sz="1583" spc="-33" dirty="0">
                <a:solidFill>
                  <a:srgbClr val="231F20"/>
                </a:solidFill>
                <a:latin typeface="Calibri"/>
                <a:cs typeface="Lucida Sans Unicode"/>
              </a:rPr>
              <a:t>about</a:t>
            </a:r>
            <a:r>
              <a:rPr sz="1583" spc="-95" dirty="0">
                <a:solidFill>
                  <a:srgbClr val="231F20"/>
                </a:solidFill>
                <a:latin typeface="Calibri"/>
                <a:cs typeface="Lucida Sans Unicode"/>
              </a:rPr>
              <a:t> </a:t>
            </a:r>
            <a:r>
              <a:rPr sz="1583" spc="-33" dirty="0">
                <a:solidFill>
                  <a:srgbClr val="231F20"/>
                </a:solidFill>
                <a:latin typeface="Calibri"/>
                <a:cs typeface="Lucida Sans Unicode"/>
              </a:rPr>
              <a:t>their</a:t>
            </a:r>
            <a:r>
              <a:rPr sz="1583" spc="-129" dirty="0">
                <a:solidFill>
                  <a:srgbClr val="231F20"/>
                </a:solidFill>
                <a:latin typeface="Calibri"/>
                <a:cs typeface="Lucida Sans Unicode"/>
              </a:rPr>
              <a:t> </a:t>
            </a:r>
            <a:r>
              <a:rPr sz="1583" spc="-8" dirty="0">
                <a:solidFill>
                  <a:srgbClr val="231F20"/>
                </a:solidFill>
                <a:latin typeface="Calibri"/>
                <a:cs typeface="Lucida Sans Unicode"/>
              </a:rPr>
              <a:t>water</a:t>
            </a:r>
            <a:r>
              <a:rPr sz="1583" spc="-112" dirty="0">
                <a:solidFill>
                  <a:srgbClr val="231F20"/>
                </a:solidFill>
                <a:latin typeface="Calibri"/>
                <a:cs typeface="Lucida Sans Unicode"/>
              </a:rPr>
              <a:t> </a:t>
            </a:r>
            <a:r>
              <a:rPr sz="1583" spc="-50" dirty="0">
                <a:solidFill>
                  <a:srgbClr val="231F20"/>
                </a:solidFill>
                <a:latin typeface="Calibri"/>
                <a:cs typeface="Lucida Sans Unicode"/>
              </a:rPr>
              <a:t>supply</a:t>
            </a:r>
            <a:r>
              <a:rPr sz="1583" spc="-133" dirty="0">
                <a:solidFill>
                  <a:srgbClr val="231F20"/>
                </a:solidFill>
                <a:latin typeface="Calibri"/>
                <a:cs typeface="Lucida Sans Unicode"/>
              </a:rPr>
              <a:t> </a:t>
            </a:r>
            <a:r>
              <a:rPr sz="1583" spc="-8" dirty="0">
                <a:solidFill>
                  <a:srgbClr val="231F20"/>
                </a:solidFill>
                <a:latin typeface="Calibri"/>
                <a:cs typeface="Lucida Sans Unicode"/>
              </a:rPr>
              <a:t>portfolio</a:t>
            </a:r>
            <a:endParaRPr lang="en-US" sz="1583" dirty="0">
              <a:solidFill>
                <a:sysClr val="windowText" lastClr="000000"/>
              </a:solidFill>
              <a:latin typeface="Calibri"/>
              <a:cs typeface="Lucida Sans Unicode"/>
            </a:endParaRPr>
          </a:p>
          <a:p>
            <a:pPr marL="296321" marR="5821" indent="-285739" algn="just" defTabSz="761970">
              <a:spcBef>
                <a:spcPts val="1667"/>
              </a:spcBef>
              <a:buClrTx/>
              <a:buFont typeface="Arial" panose="020B0604020202020204" pitchFamily="34" charset="0"/>
              <a:buChar char="•"/>
            </a:pPr>
            <a:r>
              <a:rPr lang="en-US" sz="1583" spc="-71" dirty="0">
                <a:solidFill>
                  <a:srgbClr val="231F20"/>
                </a:solidFill>
                <a:latin typeface="Calibri"/>
                <a:cs typeface="Lucida Sans Unicode"/>
              </a:rPr>
              <a:t>Share cost information, such as </a:t>
            </a:r>
            <a:r>
              <a:rPr sz="1583" dirty="0">
                <a:solidFill>
                  <a:srgbClr val="231F20"/>
                </a:solidFill>
                <a:latin typeface="Calibri"/>
                <a:cs typeface="Lucida Sans Unicode"/>
              </a:rPr>
              <a:t>cost</a:t>
            </a:r>
            <a:r>
              <a:rPr sz="1583" spc="-100" dirty="0">
                <a:solidFill>
                  <a:srgbClr val="231F20"/>
                </a:solidFill>
                <a:latin typeface="Calibri"/>
                <a:cs typeface="Lucida Sans Unicode"/>
              </a:rPr>
              <a:t> </a:t>
            </a:r>
            <a:r>
              <a:rPr sz="1583" spc="-29" dirty="0">
                <a:solidFill>
                  <a:srgbClr val="231F20"/>
                </a:solidFill>
                <a:latin typeface="Calibri"/>
                <a:cs typeface="Lucida Sans Unicode"/>
              </a:rPr>
              <a:t>of</a:t>
            </a:r>
            <a:r>
              <a:rPr sz="1583" spc="-137" dirty="0">
                <a:solidFill>
                  <a:srgbClr val="231F20"/>
                </a:solidFill>
                <a:latin typeface="Calibri"/>
                <a:cs typeface="Lucida Sans Unicode"/>
              </a:rPr>
              <a:t> </a:t>
            </a:r>
            <a:r>
              <a:rPr sz="1583" spc="-21" dirty="0">
                <a:solidFill>
                  <a:srgbClr val="231F20"/>
                </a:solidFill>
                <a:latin typeface="Calibri"/>
                <a:cs typeface="Lucida Sans Unicode"/>
              </a:rPr>
              <a:t>treatment</a:t>
            </a:r>
            <a:r>
              <a:rPr sz="1583" spc="-100" dirty="0">
                <a:solidFill>
                  <a:srgbClr val="231F20"/>
                </a:solidFill>
                <a:latin typeface="Calibri"/>
                <a:cs typeface="Lucida Sans Unicode"/>
              </a:rPr>
              <a:t> </a:t>
            </a:r>
            <a:r>
              <a:rPr sz="1583" spc="-33" dirty="0">
                <a:solidFill>
                  <a:srgbClr val="231F20"/>
                </a:solidFill>
                <a:latin typeface="Calibri"/>
                <a:cs typeface="Lucida Sans Unicode"/>
              </a:rPr>
              <a:t>and</a:t>
            </a:r>
            <a:r>
              <a:rPr sz="1583" spc="-104" dirty="0">
                <a:solidFill>
                  <a:srgbClr val="231F20"/>
                </a:solidFill>
                <a:latin typeface="Calibri"/>
                <a:cs typeface="Lucida Sans Unicode"/>
              </a:rPr>
              <a:t> </a:t>
            </a:r>
            <a:r>
              <a:rPr sz="1583" spc="-42" dirty="0">
                <a:solidFill>
                  <a:srgbClr val="231F20"/>
                </a:solidFill>
                <a:latin typeface="Calibri"/>
                <a:cs typeface="Lucida Sans Unicode"/>
              </a:rPr>
              <a:t>distribution</a:t>
            </a:r>
            <a:r>
              <a:rPr sz="1583" spc="-100" dirty="0">
                <a:solidFill>
                  <a:srgbClr val="231F20"/>
                </a:solidFill>
                <a:latin typeface="Calibri"/>
                <a:cs typeface="Lucida Sans Unicode"/>
              </a:rPr>
              <a:t> </a:t>
            </a:r>
            <a:r>
              <a:rPr sz="1583" spc="-21" dirty="0">
                <a:solidFill>
                  <a:srgbClr val="231F20"/>
                </a:solidFill>
                <a:latin typeface="Calibri"/>
                <a:cs typeface="Lucida Sans Unicode"/>
              </a:rPr>
              <a:t>per </a:t>
            </a:r>
            <a:r>
              <a:rPr sz="1583" spc="-75" dirty="0">
                <a:solidFill>
                  <a:srgbClr val="231F20"/>
                </a:solidFill>
                <a:latin typeface="Calibri"/>
                <a:cs typeface="Lucida Sans Unicode"/>
              </a:rPr>
              <a:t>acre-</a:t>
            </a:r>
            <a:r>
              <a:rPr sz="1583" spc="-33" dirty="0">
                <a:solidFill>
                  <a:srgbClr val="231F20"/>
                </a:solidFill>
                <a:latin typeface="Calibri"/>
                <a:cs typeface="Lucida Sans Unicode"/>
              </a:rPr>
              <a:t>foot</a:t>
            </a:r>
            <a:r>
              <a:rPr lang="en-US" sz="1583" spc="-33" dirty="0">
                <a:solidFill>
                  <a:srgbClr val="231F20"/>
                </a:solidFill>
                <a:latin typeface="Calibri"/>
                <a:cs typeface="Lucida Sans Unicode"/>
              </a:rPr>
              <a:t>, online or in</a:t>
            </a:r>
            <a:r>
              <a:rPr sz="1583" spc="-125" dirty="0">
                <a:solidFill>
                  <a:srgbClr val="231F20"/>
                </a:solidFill>
                <a:latin typeface="Calibri"/>
                <a:cs typeface="Lucida Sans Unicode"/>
              </a:rPr>
              <a:t> </a:t>
            </a:r>
            <a:r>
              <a:rPr sz="1583" spc="-8" dirty="0">
                <a:solidFill>
                  <a:srgbClr val="231F20"/>
                </a:solidFill>
                <a:latin typeface="Calibri"/>
                <a:cs typeface="Lucida Sans Unicode"/>
              </a:rPr>
              <a:t>water</a:t>
            </a:r>
            <a:r>
              <a:rPr sz="1583" spc="-125" dirty="0">
                <a:solidFill>
                  <a:srgbClr val="231F20"/>
                </a:solidFill>
                <a:latin typeface="Calibri"/>
                <a:cs typeface="Lucida Sans Unicode"/>
              </a:rPr>
              <a:t> </a:t>
            </a:r>
            <a:r>
              <a:rPr sz="1583" spc="-62" dirty="0">
                <a:solidFill>
                  <a:srgbClr val="231F20"/>
                </a:solidFill>
                <a:latin typeface="Calibri"/>
                <a:cs typeface="Lucida Sans Unicode"/>
              </a:rPr>
              <a:t>bills</a:t>
            </a:r>
            <a:r>
              <a:rPr sz="1583" spc="-104" dirty="0">
                <a:solidFill>
                  <a:srgbClr val="231F20"/>
                </a:solidFill>
                <a:latin typeface="Calibri"/>
                <a:cs typeface="Lucida Sans Unicode"/>
              </a:rPr>
              <a:t> </a:t>
            </a:r>
            <a:r>
              <a:rPr sz="1583" spc="-29" dirty="0">
                <a:solidFill>
                  <a:srgbClr val="231F20"/>
                </a:solidFill>
                <a:latin typeface="Calibri"/>
                <a:cs typeface="Lucida Sans Unicode"/>
              </a:rPr>
              <a:t>to</a:t>
            </a:r>
            <a:r>
              <a:rPr sz="1583" spc="-108" dirty="0">
                <a:solidFill>
                  <a:srgbClr val="231F20"/>
                </a:solidFill>
                <a:latin typeface="Calibri"/>
                <a:cs typeface="Lucida Sans Unicode"/>
              </a:rPr>
              <a:t> </a:t>
            </a:r>
            <a:r>
              <a:rPr sz="1583" spc="-8" dirty="0">
                <a:solidFill>
                  <a:srgbClr val="231F20"/>
                </a:solidFill>
                <a:latin typeface="Calibri"/>
                <a:cs typeface="Lucida Sans Unicode"/>
              </a:rPr>
              <a:t>customers</a:t>
            </a:r>
            <a:endParaRPr lang="en-US" sz="1583" dirty="0">
              <a:solidFill>
                <a:sysClr val="windowText" lastClr="000000"/>
              </a:solidFill>
              <a:latin typeface="Calibri"/>
              <a:cs typeface="Lucida Sans Unicode"/>
            </a:endParaRPr>
          </a:p>
          <a:p>
            <a:pPr marL="296321" marR="5821" indent="-285739" algn="just" defTabSz="761970">
              <a:spcBef>
                <a:spcPts val="1667"/>
              </a:spcBef>
              <a:buClrTx/>
              <a:buFont typeface="Arial" panose="020B0604020202020204" pitchFamily="34" charset="0"/>
              <a:buChar char="•"/>
            </a:pPr>
            <a:r>
              <a:rPr lang="en-US" sz="1583" spc="-46" dirty="0">
                <a:solidFill>
                  <a:srgbClr val="231F20"/>
                </a:solidFill>
                <a:latin typeface="Calibri"/>
                <a:cs typeface="Lucida Sans Unicode"/>
              </a:rPr>
              <a:t>Offer p</a:t>
            </a:r>
            <a:r>
              <a:rPr sz="1583" spc="-46" dirty="0">
                <a:solidFill>
                  <a:srgbClr val="231F20"/>
                </a:solidFill>
                <a:latin typeface="Calibri"/>
                <a:cs typeface="Lucida Sans Unicode"/>
              </a:rPr>
              <a:t>ublic</a:t>
            </a:r>
            <a:r>
              <a:rPr sz="1583" spc="-117" dirty="0">
                <a:solidFill>
                  <a:srgbClr val="231F20"/>
                </a:solidFill>
                <a:latin typeface="Calibri"/>
                <a:cs typeface="Lucida Sans Unicode"/>
              </a:rPr>
              <a:t> </a:t>
            </a:r>
            <a:r>
              <a:rPr sz="1583" spc="-29" dirty="0">
                <a:solidFill>
                  <a:srgbClr val="231F20"/>
                </a:solidFill>
                <a:latin typeface="Calibri"/>
                <a:cs typeface="Lucida Sans Unicode"/>
              </a:rPr>
              <a:t>educational</a:t>
            </a:r>
            <a:r>
              <a:rPr sz="1583" spc="-104" dirty="0">
                <a:solidFill>
                  <a:srgbClr val="231F20"/>
                </a:solidFill>
                <a:latin typeface="Calibri"/>
                <a:cs typeface="Lucida Sans Unicode"/>
              </a:rPr>
              <a:t> </a:t>
            </a:r>
            <a:r>
              <a:rPr sz="1583" spc="-29" dirty="0">
                <a:solidFill>
                  <a:srgbClr val="231F20"/>
                </a:solidFill>
                <a:latin typeface="Calibri"/>
                <a:cs typeface="Lucida Sans Unicode"/>
              </a:rPr>
              <a:t>tours</a:t>
            </a:r>
            <a:r>
              <a:rPr sz="1583" spc="-108" dirty="0">
                <a:solidFill>
                  <a:srgbClr val="231F20"/>
                </a:solidFill>
                <a:latin typeface="Calibri"/>
                <a:cs typeface="Lucida Sans Unicode"/>
              </a:rPr>
              <a:t> </a:t>
            </a:r>
            <a:r>
              <a:rPr sz="1583" spc="-29" dirty="0">
                <a:solidFill>
                  <a:srgbClr val="231F20"/>
                </a:solidFill>
                <a:latin typeface="Calibri"/>
                <a:cs typeface="Lucida Sans Unicode"/>
              </a:rPr>
              <a:t>of</a:t>
            </a:r>
            <a:r>
              <a:rPr sz="1583" spc="-162" dirty="0">
                <a:solidFill>
                  <a:srgbClr val="231F20"/>
                </a:solidFill>
                <a:latin typeface="Calibri"/>
                <a:cs typeface="Lucida Sans Unicode"/>
              </a:rPr>
              <a:t> </a:t>
            </a:r>
            <a:r>
              <a:rPr sz="1583" spc="-8" dirty="0">
                <a:solidFill>
                  <a:srgbClr val="231F20"/>
                </a:solidFill>
                <a:latin typeface="Calibri"/>
                <a:cs typeface="Lucida Sans Unicode"/>
              </a:rPr>
              <a:t>water</a:t>
            </a:r>
            <a:r>
              <a:rPr sz="1583" spc="-121" dirty="0">
                <a:solidFill>
                  <a:srgbClr val="231F20"/>
                </a:solidFill>
                <a:latin typeface="Calibri"/>
                <a:cs typeface="Lucida Sans Unicode"/>
              </a:rPr>
              <a:t> </a:t>
            </a:r>
            <a:r>
              <a:rPr sz="1583" spc="-8" dirty="0">
                <a:solidFill>
                  <a:srgbClr val="231F20"/>
                </a:solidFill>
                <a:latin typeface="Calibri"/>
                <a:cs typeface="Lucida Sans Unicode"/>
              </a:rPr>
              <a:t>treatment </a:t>
            </a:r>
            <a:r>
              <a:rPr sz="1583" spc="-29" dirty="0">
                <a:solidFill>
                  <a:srgbClr val="231F20"/>
                </a:solidFill>
                <a:latin typeface="Calibri"/>
                <a:cs typeface="Lucida Sans Unicode"/>
              </a:rPr>
              <a:t>facilities</a:t>
            </a:r>
            <a:r>
              <a:rPr lang="en-US" sz="1583" spc="-117" dirty="0">
                <a:solidFill>
                  <a:srgbClr val="231F20"/>
                </a:solidFill>
                <a:latin typeface="Calibri"/>
                <a:cs typeface="Lucida Sans Unicode"/>
              </a:rPr>
              <a:t> </a:t>
            </a:r>
            <a:r>
              <a:rPr sz="1583" spc="-29" dirty="0">
                <a:solidFill>
                  <a:srgbClr val="231F20"/>
                </a:solidFill>
                <a:latin typeface="Calibri"/>
                <a:cs typeface="Lucida Sans Unicode"/>
              </a:rPr>
              <a:t>to</a:t>
            </a:r>
            <a:r>
              <a:rPr sz="1583" spc="-112" dirty="0">
                <a:solidFill>
                  <a:srgbClr val="231F20"/>
                </a:solidFill>
                <a:latin typeface="Calibri"/>
                <a:cs typeface="Lucida Sans Unicode"/>
              </a:rPr>
              <a:t> </a:t>
            </a:r>
            <a:r>
              <a:rPr lang="en-US" sz="1583" spc="-42" dirty="0">
                <a:solidFill>
                  <a:srgbClr val="231F20"/>
                </a:solidFill>
                <a:latin typeface="Calibri"/>
                <a:cs typeface="Lucida Sans Unicode"/>
              </a:rPr>
              <a:t>strengthen</a:t>
            </a:r>
            <a:r>
              <a:rPr sz="1583" spc="-117" dirty="0">
                <a:solidFill>
                  <a:srgbClr val="231F20"/>
                </a:solidFill>
                <a:latin typeface="Calibri"/>
                <a:cs typeface="Lucida Sans Unicode"/>
              </a:rPr>
              <a:t> </a:t>
            </a:r>
            <a:r>
              <a:rPr sz="1583" spc="-46" dirty="0">
                <a:solidFill>
                  <a:srgbClr val="231F20"/>
                </a:solidFill>
                <a:latin typeface="Calibri"/>
                <a:cs typeface="Lucida Sans Unicode"/>
              </a:rPr>
              <a:t>public</a:t>
            </a:r>
            <a:r>
              <a:rPr sz="1583" spc="-117" dirty="0">
                <a:solidFill>
                  <a:srgbClr val="231F20"/>
                </a:solidFill>
                <a:latin typeface="Calibri"/>
                <a:cs typeface="Lucida Sans Unicode"/>
              </a:rPr>
              <a:t> </a:t>
            </a:r>
            <a:r>
              <a:rPr sz="1583" spc="-8" dirty="0">
                <a:solidFill>
                  <a:srgbClr val="231F20"/>
                </a:solidFill>
                <a:latin typeface="Calibri"/>
                <a:cs typeface="Lucida Sans Unicode"/>
              </a:rPr>
              <a:t>awareness</a:t>
            </a:r>
            <a:endParaRPr sz="1583" dirty="0">
              <a:solidFill>
                <a:sysClr val="windowText" lastClr="000000"/>
              </a:solidFill>
              <a:latin typeface="Calibri"/>
              <a:cs typeface="Lucida Sans Unicode"/>
            </a:endParaRPr>
          </a:p>
        </p:txBody>
      </p:sp>
      <p:grpSp>
        <p:nvGrpSpPr>
          <p:cNvPr id="8" name="object 8"/>
          <p:cNvGrpSpPr/>
          <p:nvPr/>
        </p:nvGrpSpPr>
        <p:grpSpPr>
          <a:xfrm>
            <a:off x="6086051" y="2834639"/>
            <a:ext cx="2590800" cy="3497792"/>
            <a:chOff x="7303261" y="3401567"/>
            <a:chExt cx="3108960" cy="4197350"/>
          </a:xfrm>
        </p:grpSpPr>
        <p:sp>
          <p:nvSpPr>
            <p:cNvPr id="9" name="object 9"/>
            <p:cNvSpPr/>
            <p:nvPr/>
          </p:nvSpPr>
          <p:spPr>
            <a:xfrm>
              <a:off x="7303261" y="3401567"/>
              <a:ext cx="3108960" cy="4197350"/>
            </a:xfrm>
            <a:custGeom>
              <a:avLst/>
              <a:gdLst/>
              <a:ahLst/>
              <a:cxnLst/>
              <a:rect l="l" t="t" r="r" b="b"/>
              <a:pathLst>
                <a:path w="3108959" h="4197350">
                  <a:moveTo>
                    <a:pt x="3108959" y="0"/>
                  </a:moveTo>
                  <a:lnTo>
                    <a:pt x="0" y="0"/>
                  </a:lnTo>
                  <a:lnTo>
                    <a:pt x="0" y="4197096"/>
                  </a:lnTo>
                  <a:lnTo>
                    <a:pt x="3108959" y="4197096"/>
                  </a:lnTo>
                  <a:lnTo>
                    <a:pt x="3108959"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pic>
          <p:nvPicPr>
            <p:cNvPr id="10" name="object 10"/>
            <p:cNvPicPr/>
            <p:nvPr/>
          </p:nvPicPr>
          <p:blipFill>
            <a:blip r:embed="rId4" cstate="print"/>
            <a:stretch>
              <a:fillRect/>
            </a:stretch>
          </p:blipFill>
          <p:spPr>
            <a:xfrm>
              <a:off x="7303261" y="3401567"/>
              <a:ext cx="3108959" cy="3450259"/>
            </a:xfrm>
            <a:prstGeom prst="rect">
              <a:avLst/>
            </a:prstGeom>
          </p:spPr>
        </p:pic>
      </p:grpSp>
      <p:sp>
        <p:nvSpPr>
          <p:cNvPr id="11" name="object 11"/>
          <p:cNvSpPr txBox="1"/>
          <p:nvPr/>
        </p:nvSpPr>
        <p:spPr>
          <a:xfrm>
            <a:off x="6086051" y="2783800"/>
            <a:ext cx="2590800" cy="3770263"/>
          </a:xfrm>
          <a:prstGeom prst="rect">
            <a:avLst/>
          </a:prstGeom>
        </p:spPr>
        <p:txBody>
          <a:bodyPr vert="horz" wrap="square" lIns="0" tIns="0" rIns="0" bIns="0" rtlCol="0">
            <a:spAutoFit/>
          </a:bodyPr>
          <a:lstStyle/>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buClrTx/>
            </a:pPr>
            <a:endParaRPr sz="1250">
              <a:solidFill>
                <a:sysClr val="windowText" lastClr="000000"/>
              </a:solidFill>
              <a:latin typeface="Times New Roman"/>
              <a:cs typeface="Times New Roman"/>
            </a:endParaRPr>
          </a:p>
          <a:p>
            <a:pPr defTabSz="761970">
              <a:spcBef>
                <a:spcPts val="1212"/>
              </a:spcBef>
              <a:buClrTx/>
            </a:pPr>
            <a:r>
              <a:rPr lang="en-US" sz="1250" b="1" spc="-21">
                <a:solidFill>
                  <a:srgbClr val="FFFFFF"/>
                </a:solidFill>
              </a:rPr>
              <a:t>LARIMER</a:t>
            </a:r>
            <a:r>
              <a:rPr lang="en-US" sz="1250" b="1" spc="-12">
                <a:solidFill>
                  <a:srgbClr val="FFFFFF"/>
                </a:solidFill>
              </a:rPr>
              <a:t> </a:t>
            </a:r>
            <a:r>
              <a:rPr lang="en-US" sz="1250" b="1">
                <a:solidFill>
                  <a:srgbClr val="FFFFFF"/>
                </a:solidFill>
              </a:rPr>
              <a:t>COUNTY</a:t>
            </a:r>
            <a:r>
              <a:rPr lang="en-US" sz="1250" b="1" spc="-8">
                <a:solidFill>
                  <a:srgbClr val="FFFFFF"/>
                </a:solidFill>
              </a:rPr>
              <a:t> </a:t>
            </a:r>
            <a:r>
              <a:rPr lang="en-US" sz="1250" b="1" spc="-79">
                <a:solidFill>
                  <a:srgbClr val="FFFFFF"/>
                </a:solidFill>
              </a:rPr>
              <a:t>WATER </a:t>
            </a:r>
            <a:r>
              <a:rPr lang="en-US" sz="1250" b="1" spc="-21">
                <a:solidFill>
                  <a:srgbClr val="FFFFFF"/>
                </a:solidFill>
              </a:rPr>
              <a:t>MASTER</a:t>
            </a:r>
            <a:r>
              <a:rPr lang="en-US" sz="1250" b="1" spc="-33">
                <a:solidFill>
                  <a:srgbClr val="FFFFFF"/>
                </a:solidFill>
              </a:rPr>
              <a:t> </a:t>
            </a:r>
            <a:r>
              <a:rPr lang="en-US" sz="1250" b="1" spc="-17">
                <a:solidFill>
                  <a:srgbClr val="FFFFFF"/>
                </a:solidFill>
              </a:rPr>
              <a:t>PLAN</a:t>
            </a:r>
            <a:endParaRPr lang="en-US" sz="1250">
              <a:solidFill>
                <a:sysClr val="windowText" lastClr="000000"/>
              </a:solidFill>
            </a:endParaRPr>
          </a:p>
          <a:p>
            <a:pPr defTabSz="761970">
              <a:spcBef>
                <a:spcPts val="1212"/>
              </a:spcBef>
              <a:buClrTx/>
            </a:pPr>
            <a:endParaRPr sz="1250">
              <a:solidFill>
                <a:sysClr val="windowText" lastClr="000000"/>
              </a:solidFill>
              <a:latin typeface="Times New Roman"/>
              <a:cs typeface="Times New Roman"/>
            </a:endParaRPr>
          </a:p>
        </p:txBody>
      </p:sp>
      <p:sp>
        <p:nvSpPr>
          <p:cNvPr id="12" name="object 12"/>
          <p:cNvSpPr txBox="1"/>
          <p:nvPr/>
        </p:nvSpPr>
        <p:spPr>
          <a:xfrm>
            <a:off x="6224026" y="5586032"/>
            <a:ext cx="1303338" cy="252271"/>
          </a:xfrm>
          <a:prstGeom prst="rect">
            <a:avLst/>
          </a:prstGeom>
          <a:solidFill>
            <a:srgbClr val="911840"/>
          </a:solidFill>
        </p:spPr>
        <p:txBody>
          <a:bodyPr vert="horz" wrap="square" lIns="0" tIns="33867" rIns="0" bIns="0" rtlCol="0">
            <a:spAutoFit/>
          </a:bodyPr>
          <a:lstStyle/>
          <a:p>
            <a:pPr marL="88367"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17" name="Picture 2" descr="A logo of a company">
            <a:extLst>
              <a:ext uri="{FF2B5EF4-FFF2-40B4-BE49-F238E27FC236}">
                <a16:creationId xmlns:a16="http://schemas.microsoft.com/office/drawing/2014/main" id="{18946599-ED50-A564-2A4D-66F5491567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430000"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a:spLocks noGrp="1"/>
          </p:cNvSpPr>
          <p:nvPr>
            <p:ph type="title"/>
          </p:nvPr>
        </p:nvSpPr>
        <p:spPr>
          <a:xfrm>
            <a:off x="924013" y="654046"/>
            <a:ext cx="11204488" cy="523584"/>
          </a:xfrm>
          <a:prstGeom prst="rect">
            <a:avLst/>
          </a:prstGeom>
        </p:spPr>
        <p:txBody>
          <a:bodyPr vert="horz" wrap="square" lIns="0" tIns="10583" rIns="0" bIns="0" rtlCol="0">
            <a:spAutoFit/>
          </a:bodyPr>
          <a:lstStyle/>
          <a:p>
            <a:pPr marL="563540">
              <a:spcBef>
                <a:spcPts val="83"/>
              </a:spcBef>
            </a:pPr>
            <a:r>
              <a:rPr spc="117" dirty="0">
                <a:solidFill>
                  <a:srgbClr val="911840"/>
                </a:solidFill>
              </a:rPr>
              <a:t>Translate</a:t>
            </a:r>
            <a:r>
              <a:rPr spc="12" dirty="0">
                <a:solidFill>
                  <a:srgbClr val="911840"/>
                </a:solidFill>
              </a:rPr>
              <a:t> </a:t>
            </a:r>
            <a:r>
              <a:rPr spc="125" dirty="0">
                <a:solidFill>
                  <a:srgbClr val="911840"/>
                </a:solidFill>
              </a:rPr>
              <a:t>Community</a:t>
            </a:r>
            <a:r>
              <a:rPr spc="-83" dirty="0">
                <a:solidFill>
                  <a:srgbClr val="911840"/>
                </a:solidFill>
              </a:rPr>
              <a:t> </a:t>
            </a:r>
            <a:r>
              <a:rPr spc="92" dirty="0">
                <a:solidFill>
                  <a:srgbClr val="911840"/>
                </a:solidFill>
              </a:rPr>
              <a:t>Values</a:t>
            </a:r>
            <a:r>
              <a:rPr lang="en-US" spc="92" dirty="0">
                <a:solidFill>
                  <a:srgbClr val="911840"/>
                </a:solidFill>
              </a:rPr>
              <a:t> into Planning Approaches</a:t>
            </a:r>
            <a:endParaRPr spc="92" dirty="0">
              <a:solidFill>
                <a:srgbClr val="911840"/>
              </a:solidFill>
            </a:endParaRPr>
          </a:p>
        </p:txBody>
      </p:sp>
      <p:sp>
        <p:nvSpPr>
          <p:cNvPr id="5" name="object 5"/>
          <p:cNvSpPr txBox="1"/>
          <p:nvPr/>
        </p:nvSpPr>
        <p:spPr>
          <a:xfrm>
            <a:off x="1488017" y="1426634"/>
            <a:ext cx="10322983" cy="641735"/>
          </a:xfrm>
          <a:prstGeom prst="rect">
            <a:avLst/>
          </a:prstGeom>
          <a:solidFill>
            <a:srgbClr val="911840"/>
          </a:solidFill>
        </p:spPr>
        <p:txBody>
          <a:bodyPr vert="horz" wrap="square" lIns="0" tIns="102129" rIns="0" bIns="0" rtlCol="0">
            <a:spAutoFit/>
          </a:bodyPr>
          <a:lstStyle/>
          <a:p>
            <a:pPr marL="149748" marR="811180" defTabSz="761970">
              <a:spcBef>
                <a:spcPts val="804"/>
              </a:spcBef>
              <a:buClrTx/>
            </a:pPr>
            <a:r>
              <a:rPr lang="en-US" sz="1750" b="1" spc="46">
                <a:solidFill>
                  <a:srgbClr val="FFFFFF"/>
                </a:solidFill>
                <a:latin typeface="Calibri"/>
                <a:cs typeface="Calibri"/>
              </a:rPr>
              <a:t>Use community and regional values around environment, economy, and industry as guideposts for water supply planning, projects, and programs.</a:t>
            </a:r>
            <a:endParaRPr sz="1750">
              <a:solidFill>
                <a:sysClr val="windowText" lastClr="000000"/>
              </a:solidFill>
              <a:latin typeface="Calibri"/>
              <a:cs typeface="Calibri"/>
            </a:endParaRPr>
          </a:p>
        </p:txBody>
      </p:sp>
      <p:pic>
        <p:nvPicPr>
          <p:cNvPr id="6" name="object 6"/>
          <p:cNvPicPr/>
          <p:nvPr/>
        </p:nvPicPr>
        <p:blipFill>
          <a:blip r:embed="rId3" cstate="print"/>
          <a:stretch>
            <a:fillRect/>
          </a:stretch>
        </p:blipFill>
        <p:spPr>
          <a:xfrm>
            <a:off x="171093" y="616434"/>
            <a:ext cx="1148989" cy="1253273"/>
          </a:xfrm>
          <a:prstGeom prst="rect">
            <a:avLst/>
          </a:prstGeom>
        </p:spPr>
      </p:pic>
      <p:sp>
        <p:nvSpPr>
          <p:cNvPr id="7" name="object 7"/>
          <p:cNvSpPr txBox="1"/>
          <p:nvPr/>
        </p:nvSpPr>
        <p:spPr>
          <a:xfrm>
            <a:off x="550333" y="2456813"/>
            <a:ext cx="5215467" cy="3395587"/>
          </a:xfrm>
          <a:prstGeom prst="rect">
            <a:avLst/>
          </a:prstGeom>
        </p:spPr>
        <p:txBody>
          <a:bodyPr vert="horz" wrap="square" lIns="0" tIns="10583" rIns="0" bIns="0" rtlCol="0">
            <a:spAutoFit/>
          </a:bodyPr>
          <a:lstStyle/>
          <a:p>
            <a:pPr marL="296321" marR="129641" indent="-285739" defTabSz="761970">
              <a:spcBef>
                <a:spcPts val="1667"/>
              </a:spcBef>
              <a:buClrTx/>
              <a:buFont typeface="Arial" panose="020B0604020202020204" pitchFamily="34" charset="0"/>
              <a:buChar char="•"/>
            </a:pPr>
            <a:r>
              <a:rPr lang="en-US" sz="1583" spc="-50" dirty="0">
                <a:solidFill>
                  <a:srgbClr val="231F20"/>
                </a:solidFill>
                <a:latin typeface="Calibri"/>
                <a:cs typeface="Lucida Sans Unicode"/>
              </a:rPr>
              <a:t>Establish</a:t>
            </a:r>
            <a:r>
              <a:rPr lang="en-US" sz="1583" spc="-100" dirty="0">
                <a:solidFill>
                  <a:srgbClr val="231F20"/>
                </a:solidFill>
                <a:latin typeface="Calibri"/>
                <a:cs typeface="Lucida Sans Unicode"/>
              </a:rPr>
              <a:t> </a:t>
            </a:r>
            <a:r>
              <a:rPr lang="en-US" sz="1583" spc="-37" dirty="0">
                <a:solidFill>
                  <a:srgbClr val="231F20"/>
                </a:solidFill>
                <a:latin typeface="Calibri"/>
                <a:cs typeface="Lucida Sans Unicode"/>
              </a:rPr>
              <a:t>policies</a:t>
            </a:r>
            <a:r>
              <a:rPr lang="en-US" sz="1583" spc="-100" dirty="0">
                <a:solidFill>
                  <a:srgbClr val="231F20"/>
                </a:solidFill>
                <a:latin typeface="Calibri"/>
                <a:cs typeface="Lucida Sans Unicode"/>
              </a:rPr>
              <a:t> </a:t>
            </a:r>
            <a:r>
              <a:rPr lang="en-US" sz="1583" spc="-8" dirty="0">
                <a:solidFill>
                  <a:srgbClr val="231F20"/>
                </a:solidFill>
                <a:latin typeface="Calibri"/>
                <a:cs typeface="Lucida Sans Unicode"/>
              </a:rPr>
              <a:t>that</a:t>
            </a:r>
            <a:r>
              <a:rPr lang="en-US" sz="1583" spc="-95" dirty="0">
                <a:solidFill>
                  <a:srgbClr val="231F20"/>
                </a:solidFill>
                <a:latin typeface="Calibri"/>
                <a:cs typeface="Lucida Sans Unicode"/>
              </a:rPr>
              <a:t> </a:t>
            </a:r>
            <a:r>
              <a:rPr lang="en-US" sz="1583" spc="-33" dirty="0">
                <a:solidFill>
                  <a:srgbClr val="231F20"/>
                </a:solidFill>
                <a:latin typeface="Calibri"/>
                <a:cs typeface="Lucida Sans Unicode"/>
              </a:rPr>
              <a:t>govern</a:t>
            </a:r>
            <a:r>
              <a:rPr lang="en-US" sz="1583" spc="-117" dirty="0">
                <a:solidFill>
                  <a:srgbClr val="231F20"/>
                </a:solidFill>
                <a:latin typeface="Calibri"/>
                <a:cs typeface="Lucida Sans Unicode"/>
              </a:rPr>
              <a:t> </a:t>
            </a:r>
            <a:r>
              <a:rPr lang="en-US" sz="1583" spc="-8" dirty="0">
                <a:solidFill>
                  <a:srgbClr val="231F20"/>
                </a:solidFill>
                <a:latin typeface="Calibri"/>
                <a:cs typeface="Lucida Sans Unicode"/>
              </a:rPr>
              <a:t>water</a:t>
            </a:r>
            <a:r>
              <a:rPr lang="en-US" sz="1583" spc="-117" dirty="0">
                <a:solidFill>
                  <a:srgbClr val="231F20"/>
                </a:solidFill>
                <a:latin typeface="Calibri"/>
                <a:cs typeface="Lucida Sans Unicode"/>
              </a:rPr>
              <a:t> </a:t>
            </a:r>
            <a:r>
              <a:rPr lang="en-US" sz="1583" spc="-50" dirty="0">
                <a:solidFill>
                  <a:srgbClr val="231F20"/>
                </a:solidFill>
                <a:latin typeface="Calibri"/>
                <a:cs typeface="Lucida Sans Unicode"/>
              </a:rPr>
              <a:t>supply</a:t>
            </a:r>
            <a:r>
              <a:rPr lang="en-US" sz="1583" spc="-137" dirty="0">
                <a:solidFill>
                  <a:srgbClr val="231F20"/>
                </a:solidFill>
                <a:latin typeface="Calibri"/>
                <a:cs typeface="Lucida Sans Unicode"/>
              </a:rPr>
              <a:t> </a:t>
            </a:r>
            <a:r>
              <a:rPr lang="en-US" sz="1583" spc="-21" dirty="0">
                <a:solidFill>
                  <a:srgbClr val="231F20"/>
                </a:solidFill>
                <a:latin typeface="Calibri"/>
                <a:cs typeface="Lucida Sans Unicode"/>
              </a:rPr>
              <a:t>projects</a:t>
            </a:r>
            <a:r>
              <a:rPr lang="en-US" sz="1583" spc="-95" dirty="0">
                <a:solidFill>
                  <a:srgbClr val="231F20"/>
                </a:solidFill>
                <a:latin typeface="Calibri"/>
                <a:cs typeface="Lucida Sans Unicode"/>
              </a:rPr>
              <a:t> </a:t>
            </a:r>
            <a:r>
              <a:rPr lang="en-US" sz="1583" spc="-17" dirty="0">
                <a:solidFill>
                  <a:srgbClr val="231F20"/>
                </a:solidFill>
                <a:latin typeface="Calibri"/>
                <a:cs typeface="Lucida Sans Unicode"/>
              </a:rPr>
              <a:t>that </a:t>
            </a:r>
            <a:r>
              <a:rPr lang="en-US" sz="1583" spc="-58" dirty="0">
                <a:solidFill>
                  <a:srgbClr val="231F20"/>
                </a:solidFill>
                <a:latin typeface="Calibri"/>
                <a:cs typeface="Lucida Sans Unicode"/>
              </a:rPr>
              <a:t>align</a:t>
            </a:r>
            <a:r>
              <a:rPr lang="en-US" sz="1583" spc="-121" dirty="0">
                <a:solidFill>
                  <a:srgbClr val="231F20"/>
                </a:solidFill>
                <a:latin typeface="Calibri"/>
                <a:cs typeface="Lucida Sans Unicode"/>
              </a:rPr>
              <a:t> </a:t>
            </a:r>
            <a:r>
              <a:rPr lang="en-US" sz="1583" spc="-37" dirty="0">
                <a:solidFill>
                  <a:srgbClr val="231F20"/>
                </a:solidFill>
                <a:latin typeface="Calibri"/>
                <a:cs typeface="Lucida Sans Unicode"/>
              </a:rPr>
              <a:t>with</a:t>
            </a:r>
            <a:r>
              <a:rPr lang="en-US" sz="1583" spc="-104" dirty="0">
                <a:solidFill>
                  <a:srgbClr val="231F20"/>
                </a:solidFill>
                <a:latin typeface="Calibri"/>
                <a:cs typeface="Lucida Sans Unicode"/>
              </a:rPr>
              <a:t> </a:t>
            </a:r>
            <a:r>
              <a:rPr lang="en-US" sz="1583" spc="-54" dirty="0">
                <a:solidFill>
                  <a:srgbClr val="231F20"/>
                </a:solidFill>
                <a:latin typeface="Calibri"/>
                <a:cs typeface="Lucida Sans Unicode"/>
              </a:rPr>
              <a:t>community</a:t>
            </a:r>
            <a:r>
              <a:rPr lang="en-US" sz="1583" spc="-170" dirty="0">
                <a:solidFill>
                  <a:srgbClr val="231F20"/>
                </a:solidFill>
                <a:latin typeface="Calibri"/>
                <a:cs typeface="Lucida Sans Unicode"/>
              </a:rPr>
              <a:t> </a:t>
            </a:r>
            <a:r>
              <a:rPr lang="en-US" sz="1583" spc="-42" dirty="0">
                <a:solidFill>
                  <a:srgbClr val="231F20"/>
                </a:solidFill>
                <a:latin typeface="Calibri"/>
                <a:cs typeface="Lucida Sans Unicode"/>
              </a:rPr>
              <a:t>values</a:t>
            </a:r>
            <a:r>
              <a:rPr lang="en-US" sz="1583" spc="-104" dirty="0">
                <a:solidFill>
                  <a:srgbClr val="231F20"/>
                </a:solidFill>
                <a:latin typeface="Calibri"/>
                <a:cs typeface="Lucida Sans Unicode"/>
              </a:rPr>
              <a:t> </a:t>
            </a:r>
            <a:r>
              <a:rPr lang="en-US" sz="1583" spc="-29" dirty="0">
                <a:solidFill>
                  <a:srgbClr val="231F20"/>
                </a:solidFill>
                <a:latin typeface="Calibri"/>
                <a:cs typeface="Lucida Sans Unicode"/>
              </a:rPr>
              <a:t>of</a:t>
            </a:r>
            <a:r>
              <a:rPr lang="en-US" sz="1583" spc="-154" dirty="0">
                <a:solidFill>
                  <a:srgbClr val="231F20"/>
                </a:solidFill>
                <a:latin typeface="Calibri"/>
                <a:cs typeface="Lucida Sans Unicode"/>
              </a:rPr>
              <a:t> </a:t>
            </a:r>
            <a:r>
              <a:rPr lang="en-US" sz="1583" spc="-8" dirty="0">
                <a:solidFill>
                  <a:srgbClr val="231F20"/>
                </a:solidFill>
                <a:latin typeface="Calibri"/>
                <a:cs typeface="Lucida Sans Unicode"/>
              </a:rPr>
              <a:t>water</a:t>
            </a:r>
            <a:endParaRPr lang="en-US" sz="1583" dirty="0">
              <a:solidFill>
                <a:sysClr val="windowText" lastClr="000000"/>
              </a:solidFill>
              <a:latin typeface="Calibri"/>
              <a:cs typeface="Lucida Sans Unicode"/>
            </a:endParaRPr>
          </a:p>
          <a:p>
            <a:pPr marL="296321" marR="129641" indent="-285739" defTabSz="761970">
              <a:spcBef>
                <a:spcPts val="1667"/>
              </a:spcBef>
              <a:buClrTx/>
              <a:buFont typeface="Arial" panose="020B0604020202020204" pitchFamily="34" charset="0"/>
              <a:buChar char="•"/>
            </a:pPr>
            <a:r>
              <a:rPr sz="1583" spc="-83" dirty="0">
                <a:solidFill>
                  <a:srgbClr val="231F20"/>
                </a:solidFill>
                <a:latin typeface="Calibri"/>
                <a:cs typeface="Lucida Sans Unicode"/>
              </a:rPr>
              <a:t>Community</a:t>
            </a:r>
            <a:r>
              <a:rPr sz="1583" spc="-142" dirty="0">
                <a:solidFill>
                  <a:srgbClr val="231F20"/>
                </a:solidFill>
                <a:latin typeface="Calibri"/>
                <a:cs typeface="Lucida Sans Unicode"/>
              </a:rPr>
              <a:t> </a:t>
            </a:r>
            <a:r>
              <a:rPr sz="1583" spc="-25" dirty="0">
                <a:solidFill>
                  <a:srgbClr val="231F20"/>
                </a:solidFill>
                <a:latin typeface="Calibri"/>
                <a:cs typeface="Lucida Sans Unicode"/>
              </a:rPr>
              <a:t>engagement</a:t>
            </a:r>
            <a:r>
              <a:rPr sz="1583" spc="-100" dirty="0">
                <a:solidFill>
                  <a:srgbClr val="231F20"/>
                </a:solidFill>
                <a:latin typeface="Calibri"/>
                <a:cs typeface="Lucida Sans Unicode"/>
              </a:rPr>
              <a:t> </a:t>
            </a:r>
            <a:r>
              <a:rPr sz="1583" spc="-79" dirty="0">
                <a:solidFill>
                  <a:srgbClr val="231F20"/>
                </a:solidFill>
                <a:latin typeface="Calibri"/>
                <a:cs typeface="Lucida Sans Unicode"/>
              </a:rPr>
              <a:t>in</a:t>
            </a:r>
            <a:r>
              <a:rPr sz="1583" spc="-121" dirty="0">
                <a:solidFill>
                  <a:srgbClr val="231F20"/>
                </a:solidFill>
                <a:latin typeface="Calibri"/>
                <a:cs typeface="Lucida Sans Unicode"/>
              </a:rPr>
              <a:t> </a:t>
            </a:r>
            <a:r>
              <a:rPr sz="1583" spc="-8" dirty="0">
                <a:solidFill>
                  <a:srgbClr val="231F20"/>
                </a:solidFill>
                <a:latin typeface="Calibri"/>
                <a:cs typeface="Lucida Sans Unicode"/>
              </a:rPr>
              <a:t>water</a:t>
            </a:r>
            <a:r>
              <a:rPr sz="1583" spc="-121" dirty="0">
                <a:solidFill>
                  <a:srgbClr val="231F20"/>
                </a:solidFill>
                <a:latin typeface="Calibri"/>
                <a:cs typeface="Lucida Sans Unicode"/>
              </a:rPr>
              <a:t> </a:t>
            </a:r>
            <a:r>
              <a:rPr sz="1583" spc="-50" dirty="0">
                <a:solidFill>
                  <a:srgbClr val="231F20"/>
                </a:solidFill>
                <a:latin typeface="Calibri"/>
                <a:cs typeface="Lucida Sans Unicode"/>
              </a:rPr>
              <a:t>supply</a:t>
            </a:r>
            <a:r>
              <a:rPr sz="1583" spc="-137" dirty="0">
                <a:solidFill>
                  <a:srgbClr val="231F20"/>
                </a:solidFill>
                <a:latin typeface="Calibri"/>
                <a:cs typeface="Lucida Sans Unicode"/>
              </a:rPr>
              <a:t> </a:t>
            </a:r>
            <a:r>
              <a:rPr sz="1583" spc="-33" dirty="0">
                <a:solidFill>
                  <a:srgbClr val="231F20"/>
                </a:solidFill>
                <a:latin typeface="Calibri"/>
                <a:cs typeface="Lucida Sans Unicode"/>
              </a:rPr>
              <a:t>and</a:t>
            </a:r>
            <a:r>
              <a:rPr sz="1583" spc="-100" dirty="0">
                <a:solidFill>
                  <a:srgbClr val="231F20"/>
                </a:solidFill>
                <a:latin typeface="Calibri"/>
                <a:cs typeface="Lucida Sans Unicode"/>
              </a:rPr>
              <a:t> </a:t>
            </a:r>
            <a:r>
              <a:rPr sz="1583" spc="-8" dirty="0">
                <a:solidFill>
                  <a:srgbClr val="231F20"/>
                </a:solidFill>
                <a:latin typeface="Calibri"/>
                <a:cs typeface="Lucida Sans Unicode"/>
              </a:rPr>
              <a:t>efficiency plans</a:t>
            </a:r>
            <a:endParaRPr sz="1583" dirty="0">
              <a:solidFill>
                <a:sysClr val="windowText" lastClr="000000"/>
              </a:solidFill>
              <a:latin typeface="Calibri"/>
              <a:cs typeface="Lucida Sans Unicode"/>
            </a:endParaRPr>
          </a:p>
          <a:p>
            <a:pPr marL="296321" marR="105299" indent="-285739" defTabSz="761970">
              <a:spcBef>
                <a:spcPts val="1900"/>
              </a:spcBef>
              <a:buClrTx/>
              <a:buFont typeface="Arial" panose="020B0604020202020204" pitchFamily="34" charset="0"/>
              <a:buChar char="•"/>
            </a:pPr>
            <a:r>
              <a:rPr sz="1583" spc="-104" dirty="0">
                <a:solidFill>
                  <a:srgbClr val="231F20"/>
                </a:solidFill>
                <a:latin typeface="Calibri"/>
                <a:cs typeface="Lucida Sans Unicode"/>
              </a:rPr>
              <a:t>Annual </a:t>
            </a:r>
            <a:r>
              <a:rPr sz="1583" spc="-29" dirty="0">
                <a:solidFill>
                  <a:srgbClr val="231F20"/>
                </a:solidFill>
                <a:latin typeface="Calibri"/>
                <a:cs typeface="Lucida Sans Unicode"/>
              </a:rPr>
              <a:t>surveys</a:t>
            </a:r>
            <a:r>
              <a:rPr sz="1583" spc="-104" dirty="0">
                <a:solidFill>
                  <a:srgbClr val="231F20"/>
                </a:solidFill>
                <a:latin typeface="Calibri"/>
                <a:cs typeface="Lucida Sans Unicode"/>
              </a:rPr>
              <a:t> </a:t>
            </a:r>
            <a:r>
              <a:rPr sz="1583" spc="-29" dirty="0">
                <a:solidFill>
                  <a:srgbClr val="231F20"/>
                </a:solidFill>
                <a:latin typeface="Calibri"/>
                <a:cs typeface="Lucida Sans Unicode"/>
              </a:rPr>
              <a:t>of</a:t>
            </a:r>
            <a:r>
              <a:rPr sz="1583" spc="-158" dirty="0">
                <a:solidFill>
                  <a:srgbClr val="231F20"/>
                </a:solidFill>
                <a:latin typeface="Calibri"/>
                <a:cs typeface="Lucida Sans Unicode"/>
              </a:rPr>
              <a:t> </a:t>
            </a:r>
            <a:r>
              <a:rPr sz="1583" spc="-8" dirty="0">
                <a:solidFill>
                  <a:srgbClr val="231F20"/>
                </a:solidFill>
                <a:latin typeface="Calibri"/>
                <a:cs typeface="Lucida Sans Unicode"/>
              </a:rPr>
              <a:t>water</a:t>
            </a:r>
            <a:r>
              <a:rPr sz="1583" spc="-121" dirty="0">
                <a:solidFill>
                  <a:srgbClr val="231F20"/>
                </a:solidFill>
                <a:latin typeface="Calibri"/>
                <a:cs typeface="Lucida Sans Unicode"/>
              </a:rPr>
              <a:t> </a:t>
            </a:r>
            <a:r>
              <a:rPr sz="1583" spc="-25" dirty="0">
                <a:solidFill>
                  <a:srgbClr val="231F20"/>
                </a:solidFill>
                <a:latin typeface="Calibri"/>
                <a:cs typeface="Lucida Sans Unicode"/>
              </a:rPr>
              <a:t>customers</a:t>
            </a:r>
            <a:r>
              <a:rPr sz="1583" spc="-100" dirty="0">
                <a:solidFill>
                  <a:srgbClr val="231F20"/>
                </a:solidFill>
                <a:latin typeface="Calibri"/>
                <a:cs typeface="Lucida Sans Unicode"/>
              </a:rPr>
              <a:t> </a:t>
            </a:r>
            <a:r>
              <a:rPr sz="1583" spc="-29" dirty="0">
                <a:solidFill>
                  <a:srgbClr val="231F20"/>
                </a:solidFill>
                <a:latin typeface="Calibri"/>
                <a:cs typeface="Lucida Sans Unicode"/>
              </a:rPr>
              <a:t>to</a:t>
            </a:r>
            <a:r>
              <a:rPr sz="1583" spc="-104" dirty="0">
                <a:solidFill>
                  <a:srgbClr val="231F20"/>
                </a:solidFill>
                <a:latin typeface="Calibri"/>
                <a:cs typeface="Lucida Sans Unicode"/>
              </a:rPr>
              <a:t> </a:t>
            </a:r>
            <a:r>
              <a:rPr sz="1583" spc="-25" dirty="0">
                <a:solidFill>
                  <a:srgbClr val="231F20"/>
                </a:solidFill>
                <a:latin typeface="Calibri"/>
                <a:cs typeface="Lucida Sans Unicode"/>
              </a:rPr>
              <a:t>gauge</a:t>
            </a:r>
            <a:r>
              <a:rPr sz="1583" spc="-100" dirty="0">
                <a:solidFill>
                  <a:srgbClr val="231F20"/>
                </a:solidFill>
                <a:latin typeface="Calibri"/>
                <a:cs typeface="Lucida Sans Unicode"/>
              </a:rPr>
              <a:t> </a:t>
            </a:r>
            <a:r>
              <a:rPr lang="en-US" sz="1583" spc="-25" dirty="0">
                <a:solidFill>
                  <a:srgbClr val="231F20"/>
                </a:solidFill>
                <a:latin typeface="Calibri"/>
                <a:cs typeface="Lucida Sans Unicode"/>
              </a:rPr>
              <a:t>feedback on</a:t>
            </a:r>
            <a:r>
              <a:rPr sz="1583" spc="-133" dirty="0">
                <a:solidFill>
                  <a:srgbClr val="231F20"/>
                </a:solidFill>
                <a:latin typeface="Calibri"/>
                <a:cs typeface="Lucida Sans Unicode"/>
              </a:rPr>
              <a:t> </a:t>
            </a:r>
            <a:r>
              <a:rPr sz="1583" spc="-8" dirty="0">
                <a:solidFill>
                  <a:srgbClr val="231F20"/>
                </a:solidFill>
                <a:latin typeface="Calibri"/>
                <a:cs typeface="Lucida Sans Unicode"/>
              </a:rPr>
              <a:t>water</a:t>
            </a:r>
            <a:r>
              <a:rPr sz="1583" spc="-133" dirty="0">
                <a:solidFill>
                  <a:srgbClr val="231F20"/>
                </a:solidFill>
                <a:latin typeface="Calibri"/>
                <a:cs typeface="Lucida Sans Unicode"/>
              </a:rPr>
              <a:t> </a:t>
            </a:r>
            <a:r>
              <a:rPr sz="1583" spc="-50" dirty="0">
                <a:solidFill>
                  <a:srgbClr val="231F20"/>
                </a:solidFill>
                <a:latin typeface="Calibri"/>
                <a:cs typeface="Lucida Sans Unicode"/>
              </a:rPr>
              <a:t>supply</a:t>
            </a:r>
            <a:r>
              <a:rPr sz="1583" spc="-150" dirty="0">
                <a:solidFill>
                  <a:srgbClr val="231F20"/>
                </a:solidFill>
                <a:latin typeface="Calibri"/>
                <a:cs typeface="Lucida Sans Unicode"/>
              </a:rPr>
              <a:t> </a:t>
            </a:r>
            <a:r>
              <a:rPr sz="1583" spc="-8" dirty="0">
                <a:solidFill>
                  <a:srgbClr val="231F20"/>
                </a:solidFill>
                <a:latin typeface="Calibri"/>
                <a:cs typeface="Lucida Sans Unicode"/>
              </a:rPr>
              <a:t>projects</a:t>
            </a:r>
            <a:endParaRPr lang="en-US" sz="1583" dirty="0">
              <a:solidFill>
                <a:sysClr val="windowText" lastClr="000000"/>
              </a:solidFill>
              <a:latin typeface="Calibri"/>
              <a:cs typeface="Lucida Sans Unicode"/>
            </a:endParaRPr>
          </a:p>
          <a:p>
            <a:pPr marL="296321" marR="105299" indent="-285739" defTabSz="761970">
              <a:spcBef>
                <a:spcPts val="1900"/>
              </a:spcBef>
              <a:buClrTx/>
              <a:buFont typeface="Arial" panose="020B0604020202020204" pitchFamily="34" charset="0"/>
              <a:buChar char="•"/>
            </a:pPr>
            <a:r>
              <a:rPr sz="1583" spc="-50" dirty="0">
                <a:solidFill>
                  <a:srgbClr val="231F20"/>
                </a:solidFill>
                <a:latin typeface="Calibri"/>
                <a:cs typeface="Lucida Sans Unicode"/>
              </a:rPr>
              <a:t>Learn</a:t>
            </a:r>
            <a:r>
              <a:rPr sz="1583" spc="-92" dirty="0">
                <a:solidFill>
                  <a:srgbClr val="231F20"/>
                </a:solidFill>
                <a:latin typeface="Calibri"/>
                <a:cs typeface="Lucida Sans Unicode"/>
              </a:rPr>
              <a:t> </a:t>
            </a:r>
            <a:r>
              <a:rPr sz="1583" spc="-33" dirty="0">
                <a:solidFill>
                  <a:srgbClr val="231F20"/>
                </a:solidFill>
                <a:latin typeface="Calibri"/>
                <a:cs typeface="Lucida Sans Unicode"/>
              </a:rPr>
              <a:t>about</a:t>
            </a:r>
            <a:r>
              <a:rPr sz="1583" spc="-92" dirty="0">
                <a:solidFill>
                  <a:srgbClr val="231F20"/>
                </a:solidFill>
                <a:latin typeface="Calibri"/>
                <a:cs typeface="Lucida Sans Unicode"/>
              </a:rPr>
              <a:t> </a:t>
            </a:r>
            <a:r>
              <a:rPr sz="1583" spc="-54" dirty="0">
                <a:solidFill>
                  <a:srgbClr val="231F20"/>
                </a:solidFill>
                <a:latin typeface="Calibri"/>
                <a:cs typeface="Lucida Sans Unicode"/>
              </a:rPr>
              <a:t>community</a:t>
            </a:r>
            <a:r>
              <a:rPr sz="1583" spc="-129" dirty="0">
                <a:solidFill>
                  <a:srgbClr val="231F20"/>
                </a:solidFill>
                <a:latin typeface="Calibri"/>
                <a:cs typeface="Lucida Sans Unicode"/>
              </a:rPr>
              <a:t> </a:t>
            </a:r>
            <a:r>
              <a:rPr sz="1583" spc="-62" dirty="0">
                <a:solidFill>
                  <a:srgbClr val="231F20"/>
                </a:solidFill>
                <a:latin typeface="Calibri"/>
                <a:cs typeface="Lucida Sans Unicode"/>
              </a:rPr>
              <a:t>members’</a:t>
            </a:r>
            <a:r>
              <a:rPr sz="1583" spc="-129" dirty="0">
                <a:solidFill>
                  <a:srgbClr val="231F20"/>
                </a:solidFill>
                <a:latin typeface="Calibri"/>
                <a:cs typeface="Lucida Sans Unicode"/>
              </a:rPr>
              <a:t> </a:t>
            </a:r>
            <a:r>
              <a:rPr sz="1583" spc="-42" dirty="0">
                <a:solidFill>
                  <a:srgbClr val="231F20"/>
                </a:solidFill>
                <a:latin typeface="Calibri"/>
                <a:cs typeface="Lucida Sans Unicode"/>
              </a:rPr>
              <a:t>values</a:t>
            </a:r>
            <a:r>
              <a:rPr sz="1583" spc="-92" dirty="0">
                <a:solidFill>
                  <a:srgbClr val="231F20"/>
                </a:solidFill>
                <a:latin typeface="Calibri"/>
                <a:cs typeface="Lucida Sans Unicode"/>
              </a:rPr>
              <a:t> </a:t>
            </a:r>
            <a:r>
              <a:rPr sz="1583" spc="-21" dirty="0">
                <a:solidFill>
                  <a:srgbClr val="231F20"/>
                </a:solidFill>
                <a:latin typeface="Calibri"/>
                <a:cs typeface="Lucida Sans Unicode"/>
              </a:rPr>
              <a:t>and </a:t>
            </a:r>
            <a:r>
              <a:rPr sz="1583" spc="-25" dirty="0">
                <a:solidFill>
                  <a:srgbClr val="231F20"/>
                </a:solidFill>
                <a:latin typeface="Calibri"/>
                <a:cs typeface="Lucida Sans Unicode"/>
              </a:rPr>
              <a:t>connections</a:t>
            </a:r>
            <a:r>
              <a:rPr sz="1583" spc="-108" dirty="0">
                <a:solidFill>
                  <a:srgbClr val="231F20"/>
                </a:solidFill>
                <a:latin typeface="Calibri"/>
                <a:cs typeface="Lucida Sans Unicode"/>
              </a:rPr>
              <a:t> </a:t>
            </a:r>
            <a:r>
              <a:rPr sz="1583" spc="-29" dirty="0">
                <a:solidFill>
                  <a:srgbClr val="231F20"/>
                </a:solidFill>
                <a:latin typeface="Calibri"/>
                <a:cs typeface="Lucida Sans Unicode"/>
              </a:rPr>
              <a:t>to</a:t>
            </a:r>
            <a:r>
              <a:rPr sz="1583" spc="-129" dirty="0">
                <a:solidFill>
                  <a:srgbClr val="231F20"/>
                </a:solidFill>
                <a:latin typeface="Calibri"/>
                <a:cs typeface="Lucida Sans Unicode"/>
              </a:rPr>
              <a:t> </a:t>
            </a:r>
            <a:r>
              <a:rPr sz="1583" spc="-8" dirty="0">
                <a:solidFill>
                  <a:srgbClr val="231F20"/>
                </a:solidFill>
                <a:latin typeface="Calibri"/>
                <a:cs typeface="Lucida Sans Unicode"/>
              </a:rPr>
              <a:t>water</a:t>
            </a:r>
            <a:r>
              <a:rPr sz="1583" spc="-125" dirty="0">
                <a:solidFill>
                  <a:srgbClr val="231F20"/>
                </a:solidFill>
                <a:latin typeface="Calibri"/>
                <a:cs typeface="Lucida Sans Unicode"/>
              </a:rPr>
              <a:t> </a:t>
            </a:r>
            <a:r>
              <a:rPr sz="1583" spc="-33" dirty="0">
                <a:solidFill>
                  <a:srgbClr val="231F20"/>
                </a:solidFill>
                <a:latin typeface="Calibri"/>
                <a:cs typeface="Lucida Sans Unicode"/>
              </a:rPr>
              <a:t>and</a:t>
            </a:r>
            <a:r>
              <a:rPr sz="1583" spc="-108" dirty="0">
                <a:solidFill>
                  <a:srgbClr val="231F20"/>
                </a:solidFill>
                <a:latin typeface="Calibri"/>
                <a:cs typeface="Lucida Sans Unicode"/>
              </a:rPr>
              <a:t> </a:t>
            </a:r>
            <a:r>
              <a:rPr sz="1583" dirty="0">
                <a:solidFill>
                  <a:srgbClr val="231F20"/>
                </a:solidFill>
                <a:latin typeface="Calibri"/>
                <a:cs typeface="Lucida Sans Unicode"/>
              </a:rPr>
              <a:t>get</a:t>
            </a:r>
            <a:r>
              <a:rPr sz="1583" spc="-104" dirty="0">
                <a:solidFill>
                  <a:srgbClr val="231F20"/>
                </a:solidFill>
                <a:latin typeface="Calibri"/>
                <a:cs typeface="Lucida Sans Unicode"/>
              </a:rPr>
              <a:t> </a:t>
            </a:r>
            <a:r>
              <a:rPr sz="1583" spc="-54" dirty="0">
                <a:solidFill>
                  <a:srgbClr val="231F20"/>
                </a:solidFill>
                <a:latin typeface="Calibri"/>
                <a:cs typeface="Lucida Sans Unicode"/>
              </a:rPr>
              <a:t>involved</a:t>
            </a:r>
            <a:r>
              <a:rPr sz="1583" spc="-108" dirty="0">
                <a:solidFill>
                  <a:srgbClr val="231F20"/>
                </a:solidFill>
                <a:latin typeface="Calibri"/>
                <a:cs typeface="Lucida Sans Unicode"/>
              </a:rPr>
              <a:t> </a:t>
            </a:r>
            <a:r>
              <a:rPr sz="1583" spc="-79" dirty="0">
                <a:solidFill>
                  <a:srgbClr val="231F20"/>
                </a:solidFill>
                <a:latin typeface="Calibri"/>
                <a:cs typeface="Lucida Sans Unicode"/>
              </a:rPr>
              <a:t>in</a:t>
            </a:r>
            <a:r>
              <a:rPr sz="1583" spc="-108" dirty="0">
                <a:solidFill>
                  <a:srgbClr val="231F20"/>
                </a:solidFill>
                <a:latin typeface="Calibri"/>
                <a:cs typeface="Lucida Sans Unicode"/>
              </a:rPr>
              <a:t> </a:t>
            </a:r>
            <a:r>
              <a:rPr sz="1583" spc="-33" dirty="0">
                <a:solidFill>
                  <a:srgbClr val="231F20"/>
                </a:solidFill>
                <a:latin typeface="Calibri"/>
                <a:cs typeface="Lucida Sans Unicode"/>
              </a:rPr>
              <a:t>local</a:t>
            </a:r>
            <a:r>
              <a:rPr sz="1583" spc="-108" dirty="0">
                <a:solidFill>
                  <a:srgbClr val="231F20"/>
                </a:solidFill>
                <a:latin typeface="Calibri"/>
                <a:cs typeface="Lucida Sans Unicode"/>
              </a:rPr>
              <a:t> </a:t>
            </a:r>
            <a:r>
              <a:rPr sz="1583" spc="-8" dirty="0">
                <a:solidFill>
                  <a:srgbClr val="231F20"/>
                </a:solidFill>
                <a:latin typeface="Calibri"/>
                <a:cs typeface="Lucida Sans Unicode"/>
              </a:rPr>
              <a:t>efforts </a:t>
            </a:r>
            <a:r>
              <a:rPr sz="1583" spc="-25" dirty="0">
                <a:solidFill>
                  <a:srgbClr val="231F20"/>
                </a:solidFill>
                <a:latin typeface="Calibri"/>
                <a:cs typeface="Lucida Sans Unicode"/>
              </a:rPr>
              <a:t>related</a:t>
            </a:r>
            <a:r>
              <a:rPr sz="1583" spc="-100" dirty="0">
                <a:solidFill>
                  <a:srgbClr val="231F20"/>
                </a:solidFill>
                <a:latin typeface="Calibri"/>
                <a:cs typeface="Lucida Sans Unicode"/>
              </a:rPr>
              <a:t> </a:t>
            </a:r>
            <a:r>
              <a:rPr sz="1583" spc="-29" dirty="0">
                <a:solidFill>
                  <a:srgbClr val="231F20"/>
                </a:solidFill>
                <a:latin typeface="Calibri"/>
                <a:cs typeface="Lucida Sans Unicode"/>
              </a:rPr>
              <a:t>to</a:t>
            </a:r>
            <a:r>
              <a:rPr sz="1583" spc="-112" dirty="0">
                <a:solidFill>
                  <a:srgbClr val="231F20"/>
                </a:solidFill>
                <a:latin typeface="Calibri"/>
                <a:cs typeface="Lucida Sans Unicode"/>
              </a:rPr>
              <a:t> </a:t>
            </a:r>
            <a:r>
              <a:rPr sz="1583" spc="-8" dirty="0">
                <a:solidFill>
                  <a:srgbClr val="231F20"/>
                </a:solidFill>
                <a:latin typeface="Calibri"/>
                <a:cs typeface="Lucida Sans Unicode"/>
              </a:rPr>
              <a:t>water</a:t>
            </a:r>
            <a:r>
              <a:rPr sz="1583" spc="-112" dirty="0">
                <a:solidFill>
                  <a:srgbClr val="231F20"/>
                </a:solidFill>
                <a:latin typeface="Calibri"/>
                <a:cs typeface="Lucida Sans Unicode"/>
              </a:rPr>
              <a:t> </a:t>
            </a:r>
            <a:r>
              <a:rPr sz="1583" spc="-42" dirty="0">
                <a:solidFill>
                  <a:srgbClr val="231F20"/>
                </a:solidFill>
                <a:latin typeface="Calibri"/>
                <a:cs typeface="Lucida Sans Unicode"/>
              </a:rPr>
              <a:t>(art,</a:t>
            </a:r>
            <a:r>
              <a:rPr sz="1583" spc="-133" dirty="0">
                <a:solidFill>
                  <a:srgbClr val="231F20"/>
                </a:solidFill>
                <a:latin typeface="Calibri"/>
                <a:cs typeface="Lucida Sans Unicode"/>
              </a:rPr>
              <a:t> </a:t>
            </a:r>
            <a:r>
              <a:rPr sz="1583" spc="-50" dirty="0">
                <a:solidFill>
                  <a:srgbClr val="231F20"/>
                </a:solidFill>
                <a:latin typeface="Calibri"/>
                <a:cs typeface="Lucida Sans Unicode"/>
              </a:rPr>
              <a:t>culture,</a:t>
            </a:r>
            <a:r>
              <a:rPr sz="1583" spc="-133" dirty="0">
                <a:solidFill>
                  <a:srgbClr val="231F20"/>
                </a:solidFill>
                <a:latin typeface="Calibri"/>
                <a:cs typeface="Lucida Sans Unicode"/>
              </a:rPr>
              <a:t> </a:t>
            </a:r>
            <a:r>
              <a:rPr sz="1583" spc="-37" dirty="0">
                <a:solidFill>
                  <a:srgbClr val="231F20"/>
                </a:solidFill>
                <a:latin typeface="Calibri"/>
                <a:cs typeface="Lucida Sans Unicode"/>
              </a:rPr>
              <a:t>advocacy,</a:t>
            </a:r>
            <a:r>
              <a:rPr sz="1583" spc="-133" dirty="0">
                <a:solidFill>
                  <a:srgbClr val="231F20"/>
                </a:solidFill>
                <a:latin typeface="Calibri"/>
                <a:cs typeface="Lucida Sans Unicode"/>
              </a:rPr>
              <a:t> </a:t>
            </a:r>
            <a:r>
              <a:rPr sz="1583" spc="-17" dirty="0">
                <a:solidFill>
                  <a:srgbClr val="231F20"/>
                </a:solidFill>
                <a:latin typeface="Calibri"/>
                <a:cs typeface="Lucida Sans Unicode"/>
              </a:rPr>
              <a:t>etc</a:t>
            </a:r>
            <a:r>
              <a:rPr lang="en-US" sz="1583" spc="-17" dirty="0">
                <a:solidFill>
                  <a:srgbClr val="231F20"/>
                </a:solidFill>
                <a:latin typeface="Calibri"/>
                <a:cs typeface="Lucida Sans Unicode"/>
              </a:rPr>
              <a:t>.</a:t>
            </a:r>
            <a:r>
              <a:rPr sz="1583" spc="-17" dirty="0">
                <a:solidFill>
                  <a:srgbClr val="231F20"/>
                </a:solidFill>
                <a:latin typeface="Calibri"/>
                <a:cs typeface="Lucida Sans Unicode"/>
              </a:rPr>
              <a:t>)</a:t>
            </a:r>
            <a:endParaRPr lang="en-US" sz="1583" dirty="0">
              <a:solidFill>
                <a:sysClr val="windowText" lastClr="000000"/>
              </a:solidFill>
              <a:latin typeface="Calibri"/>
              <a:cs typeface="Lucida Sans Unicode"/>
            </a:endParaRPr>
          </a:p>
          <a:p>
            <a:pPr marL="296321" marR="105299" indent="-285739" defTabSz="761970">
              <a:spcBef>
                <a:spcPts val="1900"/>
              </a:spcBef>
              <a:buClrTx/>
              <a:buFont typeface="Arial" panose="020B0604020202020204" pitchFamily="34" charset="0"/>
              <a:buChar char="•"/>
            </a:pPr>
            <a:r>
              <a:rPr sz="1583" spc="-79" dirty="0">
                <a:solidFill>
                  <a:srgbClr val="231F20"/>
                </a:solidFill>
                <a:latin typeface="Calibri"/>
                <a:cs typeface="Lucida Sans Unicode"/>
              </a:rPr>
              <a:t>Weigh</a:t>
            </a:r>
            <a:r>
              <a:rPr sz="1583" spc="-108" dirty="0">
                <a:solidFill>
                  <a:srgbClr val="231F20"/>
                </a:solidFill>
                <a:latin typeface="Calibri"/>
                <a:cs typeface="Lucida Sans Unicode"/>
              </a:rPr>
              <a:t> </a:t>
            </a:r>
            <a:r>
              <a:rPr sz="1583" spc="-8" dirty="0">
                <a:solidFill>
                  <a:srgbClr val="231F20"/>
                </a:solidFill>
                <a:latin typeface="Calibri"/>
                <a:cs typeface="Lucida Sans Unicode"/>
              </a:rPr>
              <a:t>the</a:t>
            </a:r>
            <a:r>
              <a:rPr sz="1583" spc="-104" dirty="0">
                <a:solidFill>
                  <a:srgbClr val="231F20"/>
                </a:solidFill>
                <a:latin typeface="Calibri"/>
                <a:cs typeface="Lucida Sans Unicode"/>
              </a:rPr>
              <a:t> </a:t>
            </a:r>
            <a:r>
              <a:rPr sz="1583" spc="-25" dirty="0">
                <a:solidFill>
                  <a:srgbClr val="231F20"/>
                </a:solidFill>
                <a:latin typeface="Calibri"/>
                <a:cs typeface="Lucida Sans Unicode"/>
              </a:rPr>
              <a:t>impacts</a:t>
            </a:r>
            <a:r>
              <a:rPr sz="1583" spc="-104" dirty="0">
                <a:solidFill>
                  <a:srgbClr val="231F20"/>
                </a:solidFill>
                <a:latin typeface="Calibri"/>
                <a:cs typeface="Lucida Sans Unicode"/>
              </a:rPr>
              <a:t> </a:t>
            </a:r>
            <a:r>
              <a:rPr sz="1583" spc="-29" dirty="0">
                <a:solidFill>
                  <a:srgbClr val="231F20"/>
                </a:solidFill>
                <a:latin typeface="Calibri"/>
                <a:cs typeface="Lucida Sans Unicode"/>
              </a:rPr>
              <a:t>of</a:t>
            </a:r>
            <a:r>
              <a:rPr sz="1583" spc="-162" dirty="0">
                <a:solidFill>
                  <a:srgbClr val="231F20"/>
                </a:solidFill>
                <a:latin typeface="Calibri"/>
                <a:cs typeface="Lucida Sans Unicode"/>
              </a:rPr>
              <a:t> </a:t>
            </a:r>
            <a:r>
              <a:rPr sz="1583" spc="-8" dirty="0">
                <a:solidFill>
                  <a:srgbClr val="231F20"/>
                </a:solidFill>
                <a:latin typeface="Calibri"/>
                <a:cs typeface="Lucida Sans Unicode"/>
              </a:rPr>
              <a:t>water</a:t>
            </a:r>
            <a:r>
              <a:rPr sz="1583" spc="-121" dirty="0">
                <a:solidFill>
                  <a:srgbClr val="231F20"/>
                </a:solidFill>
                <a:latin typeface="Calibri"/>
                <a:cs typeface="Lucida Sans Unicode"/>
              </a:rPr>
              <a:t> </a:t>
            </a:r>
            <a:r>
              <a:rPr sz="1583" spc="-21" dirty="0">
                <a:solidFill>
                  <a:srgbClr val="231F20"/>
                </a:solidFill>
                <a:latin typeface="Calibri"/>
                <a:cs typeface="Lucida Sans Unicode"/>
              </a:rPr>
              <a:t>transfers</a:t>
            </a:r>
            <a:r>
              <a:rPr sz="1583" spc="-104" dirty="0">
                <a:solidFill>
                  <a:srgbClr val="231F20"/>
                </a:solidFill>
                <a:latin typeface="Calibri"/>
                <a:cs typeface="Lucida Sans Unicode"/>
              </a:rPr>
              <a:t> </a:t>
            </a:r>
            <a:r>
              <a:rPr sz="1583" spc="-33" dirty="0">
                <a:solidFill>
                  <a:srgbClr val="231F20"/>
                </a:solidFill>
                <a:latin typeface="Calibri"/>
                <a:cs typeface="Lucida Sans Unicode"/>
              </a:rPr>
              <a:t>and</a:t>
            </a:r>
            <a:r>
              <a:rPr sz="1583" spc="-108" dirty="0">
                <a:solidFill>
                  <a:srgbClr val="231F20"/>
                </a:solidFill>
                <a:latin typeface="Calibri"/>
                <a:cs typeface="Lucida Sans Unicode"/>
              </a:rPr>
              <a:t> </a:t>
            </a:r>
            <a:r>
              <a:rPr sz="1583" spc="-8" dirty="0">
                <a:solidFill>
                  <a:srgbClr val="231F20"/>
                </a:solidFill>
                <a:latin typeface="Calibri"/>
                <a:cs typeface="Lucida Sans Unicode"/>
              </a:rPr>
              <a:t>develop </a:t>
            </a:r>
            <a:r>
              <a:rPr sz="1583" spc="-46" dirty="0">
                <a:solidFill>
                  <a:srgbClr val="231F20"/>
                </a:solidFill>
                <a:latin typeface="Calibri"/>
                <a:cs typeface="Lucida Sans Unicode"/>
              </a:rPr>
              <a:t>partnerships,</a:t>
            </a:r>
            <a:r>
              <a:rPr sz="1583" spc="-112" dirty="0">
                <a:solidFill>
                  <a:srgbClr val="231F20"/>
                </a:solidFill>
                <a:latin typeface="Calibri"/>
                <a:cs typeface="Lucida Sans Unicode"/>
              </a:rPr>
              <a:t> </a:t>
            </a:r>
            <a:r>
              <a:rPr sz="1583" spc="-58" dirty="0">
                <a:solidFill>
                  <a:srgbClr val="231F20"/>
                </a:solidFill>
                <a:latin typeface="Calibri"/>
                <a:cs typeface="Lucida Sans Unicode"/>
              </a:rPr>
              <a:t>community-</a:t>
            </a:r>
            <a:r>
              <a:rPr sz="1583" spc="-87" dirty="0">
                <a:solidFill>
                  <a:srgbClr val="231F20"/>
                </a:solidFill>
                <a:latin typeface="Calibri"/>
                <a:cs typeface="Lucida Sans Unicode"/>
              </a:rPr>
              <a:t>driven</a:t>
            </a:r>
            <a:r>
              <a:rPr sz="1583" spc="-67" dirty="0">
                <a:solidFill>
                  <a:srgbClr val="231F20"/>
                </a:solidFill>
                <a:latin typeface="Calibri"/>
                <a:cs typeface="Lucida Sans Unicode"/>
              </a:rPr>
              <a:t> solutions,</a:t>
            </a:r>
            <a:r>
              <a:rPr sz="1583" spc="-108" dirty="0">
                <a:solidFill>
                  <a:srgbClr val="231F20"/>
                </a:solidFill>
                <a:latin typeface="Calibri"/>
                <a:cs typeface="Lucida Sans Unicode"/>
              </a:rPr>
              <a:t> </a:t>
            </a:r>
            <a:r>
              <a:rPr sz="1583" spc="-33" dirty="0">
                <a:solidFill>
                  <a:srgbClr val="231F20"/>
                </a:solidFill>
                <a:latin typeface="Calibri"/>
                <a:cs typeface="Lucida Sans Unicode"/>
              </a:rPr>
              <a:t>and</a:t>
            </a:r>
            <a:r>
              <a:rPr sz="1583" spc="-71" dirty="0">
                <a:solidFill>
                  <a:srgbClr val="231F20"/>
                </a:solidFill>
                <a:latin typeface="Calibri"/>
                <a:cs typeface="Lucida Sans Unicode"/>
              </a:rPr>
              <a:t> </a:t>
            </a:r>
            <a:r>
              <a:rPr sz="1583" spc="-112" dirty="0">
                <a:solidFill>
                  <a:srgbClr val="231F20"/>
                </a:solidFill>
                <a:latin typeface="Calibri"/>
                <a:cs typeface="Lucida Sans Unicode"/>
              </a:rPr>
              <a:t>CWSAs</a:t>
            </a:r>
            <a:endParaRPr lang="en-US" sz="1583" dirty="0">
              <a:solidFill>
                <a:sysClr val="windowText" lastClr="000000"/>
              </a:solidFill>
              <a:latin typeface="Calibri"/>
              <a:cs typeface="Lucida Sans Unicode"/>
            </a:endParaRPr>
          </a:p>
        </p:txBody>
      </p:sp>
      <p:grpSp>
        <p:nvGrpSpPr>
          <p:cNvPr id="8" name="object 8"/>
          <p:cNvGrpSpPr/>
          <p:nvPr/>
        </p:nvGrpSpPr>
        <p:grpSpPr>
          <a:xfrm>
            <a:off x="6015722" y="2525183"/>
            <a:ext cx="2590800" cy="3497792"/>
            <a:chOff x="7303261" y="3030220"/>
            <a:chExt cx="3108960" cy="4197350"/>
          </a:xfrm>
        </p:grpSpPr>
        <p:sp>
          <p:nvSpPr>
            <p:cNvPr id="9" name="object 9"/>
            <p:cNvSpPr/>
            <p:nvPr/>
          </p:nvSpPr>
          <p:spPr>
            <a:xfrm>
              <a:off x="7303261" y="3030220"/>
              <a:ext cx="3108960" cy="4197350"/>
            </a:xfrm>
            <a:custGeom>
              <a:avLst/>
              <a:gdLst/>
              <a:ahLst/>
              <a:cxnLst/>
              <a:rect l="l" t="t" r="r" b="b"/>
              <a:pathLst>
                <a:path w="3108959" h="4197350">
                  <a:moveTo>
                    <a:pt x="3108959" y="0"/>
                  </a:moveTo>
                  <a:lnTo>
                    <a:pt x="0" y="0"/>
                  </a:lnTo>
                  <a:lnTo>
                    <a:pt x="0" y="4197096"/>
                  </a:lnTo>
                  <a:lnTo>
                    <a:pt x="3108959" y="4197096"/>
                  </a:lnTo>
                  <a:lnTo>
                    <a:pt x="3108959"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pic>
          <p:nvPicPr>
            <p:cNvPr id="10" name="object 10"/>
            <p:cNvPicPr/>
            <p:nvPr/>
          </p:nvPicPr>
          <p:blipFill>
            <a:blip r:embed="rId4" cstate="print"/>
            <a:stretch>
              <a:fillRect/>
            </a:stretch>
          </p:blipFill>
          <p:spPr>
            <a:xfrm>
              <a:off x="7303261" y="3030220"/>
              <a:ext cx="3108959" cy="3281591"/>
            </a:xfrm>
            <a:prstGeom prst="rect">
              <a:avLst/>
            </a:prstGeom>
          </p:spPr>
        </p:pic>
      </p:grpSp>
      <p:sp>
        <p:nvSpPr>
          <p:cNvPr id="11" name="object 11"/>
          <p:cNvSpPr txBox="1"/>
          <p:nvPr/>
        </p:nvSpPr>
        <p:spPr>
          <a:xfrm>
            <a:off x="6015722" y="2525184"/>
            <a:ext cx="2590800" cy="3667671"/>
          </a:xfrm>
          <a:prstGeom prst="rect">
            <a:avLst/>
          </a:prstGeom>
        </p:spPr>
        <p:txBody>
          <a:bodyPr vert="horz" wrap="square" lIns="0" tIns="0" rIns="0" bIns="0" rtlCol="0">
            <a:spAutoFit/>
          </a:bodyPr>
          <a:lstStyle/>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buClrTx/>
            </a:pPr>
            <a:endParaRPr sz="1250" dirty="0">
              <a:solidFill>
                <a:sysClr val="windowText" lastClr="000000"/>
              </a:solidFill>
              <a:latin typeface="Times New Roman"/>
              <a:cs typeface="Times New Roman"/>
            </a:endParaRPr>
          </a:p>
          <a:p>
            <a:pPr defTabSz="761970">
              <a:spcBef>
                <a:spcPts val="833"/>
              </a:spcBef>
              <a:buClrTx/>
            </a:pPr>
            <a:r>
              <a:rPr lang="en-US" sz="1250" b="1" dirty="0">
                <a:solidFill>
                  <a:srgbClr val="FFFFFF"/>
                </a:solidFill>
              </a:rPr>
              <a:t>GUIDING </a:t>
            </a:r>
            <a:r>
              <a:rPr lang="en-US" sz="1250" b="1" spc="-75" dirty="0">
                <a:solidFill>
                  <a:srgbClr val="FFFFFF"/>
                </a:solidFill>
              </a:rPr>
              <a:t>WATER</a:t>
            </a:r>
            <a:r>
              <a:rPr lang="en-US" sz="1250" b="1" spc="4" dirty="0">
                <a:solidFill>
                  <a:srgbClr val="FFFFFF"/>
                </a:solidFill>
              </a:rPr>
              <a:t> </a:t>
            </a:r>
            <a:r>
              <a:rPr lang="en-US" sz="1250" b="1" spc="-33" dirty="0">
                <a:solidFill>
                  <a:srgbClr val="FFFFFF"/>
                </a:solidFill>
              </a:rPr>
              <a:t>PRINCIPLES</a:t>
            </a:r>
            <a:r>
              <a:rPr lang="en-US" sz="1250" b="1" spc="4" dirty="0">
                <a:solidFill>
                  <a:srgbClr val="FFFFFF"/>
                </a:solidFill>
              </a:rPr>
              <a:t> </a:t>
            </a:r>
            <a:r>
              <a:rPr lang="en-US" sz="1250" b="1" spc="87" dirty="0">
                <a:solidFill>
                  <a:srgbClr val="FFFFFF"/>
                </a:solidFill>
              </a:rPr>
              <a:t>-</a:t>
            </a:r>
            <a:r>
              <a:rPr lang="en-US" sz="1250" b="1" spc="46" dirty="0">
                <a:solidFill>
                  <a:srgbClr val="FFFFFF"/>
                </a:solidFill>
              </a:rPr>
              <a:t>- </a:t>
            </a:r>
            <a:r>
              <a:rPr lang="en-US" sz="1250" b="1" spc="-8" dirty="0">
                <a:solidFill>
                  <a:srgbClr val="FFFFFF"/>
                </a:solidFill>
              </a:rPr>
              <a:t>LONGMONT</a:t>
            </a:r>
            <a:endParaRPr lang="en-US" sz="1250" dirty="0">
              <a:solidFill>
                <a:sysClr val="windowText" lastClr="000000"/>
              </a:solidFill>
            </a:endParaRPr>
          </a:p>
          <a:p>
            <a:pPr defTabSz="761970">
              <a:spcBef>
                <a:spcPts val="833"/>
              </a:spcBef>
              <a:buClrTx/>
            </a:pPr>
            <a:endParaRPr sz="1250" dirty="0">
              <a:solidFill>
                <a:sysClr val="windowText" lastClr="000000"/>
              </a:solidFill>
              <a:latin typeface="Times New Roman"/>
              <a:cs typeface="Times New Roman"/>
            </a:endParaRPr>
          </a:p>
        </p:txBody>
      </p:sp>
      <p:sp>
        <p:nvSpPr>
          <p:cNvPr id="12" name="object 12"/>
          <p:cNvSpPr txBox="1"/>
          <p:nvPr/>
        </p:nvSpPr>
        <p:spPr>
          <a:xfrm>
            <a:off x="6153697" y="5142071"/>
            <a:ext cx="1303338" cy="252271"/>
          </a:xfrm>
          <a:prstGeom prst="rect">
            <a:avLst/>
          </a:prstGeom>
          <a:solidFill>
            <a:srgbClr val="911840"/>
          </a:solidFill>
        </p:spPr>
        <p:txBody>
          <a:bodyPr vert="horz" wrap="square" lIns="0" tIns="33867" rIns="0" bIns="0" rtlCol="0">
            <a:spAutoFit/>
          </a:bodyPr>
          <a:lstStyle/>
          <a:p>
            <a:pPr marL="88367" defTabSz="761970">
              <a:spcBef>
                <a:spcPts val="267"/>
              </a:spcBef>
              <a:buClrTx/>
            </a:pPr>
            <a:r>
              <a:rPr sz="1417" b="1" spc="-71">
                <a:solidFill>
                  <a:srgbClr val="FFFFFF"/>
                </a:solidFill>
              </a:rPr>
              <a:t>CASE</a:t>
            </a:r>
            <a:r>
              <a:rPr sz="1417" b="1" spc="-25">
                <a:solidFill>
                  <a:srgbClr val="FFFFFF"/>
                </a:solidFill>
              </a:rPr>
              <a:t> </a:t>
            </a:r>
            <a:r>
              <a:rPr sz="1417" b="1" spc="-17">
                <a:solidFill>
                  <a:srgbClr val="FFFFFF"/>
                </a:solidFill>
              </a:rPr>
              <a:t>STUDY</a:t>
            </a:r>
            <a:endParaRPr sz="1417">
              <a:solidFill>
                <a:sysClr val="windowText" lastClr="000000"/>
              </a:solidFill>
            </a:endParaRPr>
          </a:p>
        </p:txBody>
      </p:sp>
      <p:pic>
        <p:nvPicPr>
          <p:cNvPr id="17" name="Picture 2" descr="A logo of a company">
            <a:extLst>
              <a:ext uri="{FF2B5EF4-FFF2-40B4-BE49-F238E27FC236}">
                <a16:creationId xmlns:a16="http://schemas.microsoft.com/office/drawing/2014/main" id="{20B4E38B-B7EB-12EB-312E-606D8B5EC9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852;p71">
            <a:extLst>
              <a:ext uri="{FF2B5EF4-FFF2-40B4-BE49-F238E27FC236}">
                <a16:creationId xmlns:a16="http://schemas.microsoft.com/office/drawing/2014/main" id="{A9798058-86E5-585F-B32D-DC3300F57B11}"/>
              </a:ext>
            </a:extLst>
          </p:cNvPr>
          <p:cNvSpPr txBox="1"/>
          <p:nvPr/>
        </p:nvSpPr>
        <p:spPr>
          <a:xfrm>
            <a:off x="9211619" y="2614100"/>
            <a:ext cx="2582333" cy="379591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1329"/>
              </a:spcBef>
              <a:spcAft>
                <a:spcPts val="0"/>
              </a:spcAft>
              <a:buNone/>
            </a:pPr>
            <a:r>
              <a:rPr lang="en-US" sz="1250" b="1" i="0" u="none" strike="noStrike" cap="none">
                <a:solidFill>
                  <a:srgbClr val="FFFFFF"/>
                </a:solidFill>
                <a:latin typeface="Arial"/>
                <a:ea typeface="Arial"/>
                <a:cs typeface="Arial"/>
                <a:sym typeface="Arial"/>
              </a:rPr>
              <a:t>THE NORTHERN PROPERTIES STEWARDSHIP PLAN -- THORNTON</a:t>
            </a:r>
            <a:endParaRPr sz="1250" b="0" i="0" u="none" strike="noStrike" cap="none">
              <a:solidFill>
                <a:srgbClr val="000000"/>
              </a:solidFill>
              <a:latin typeface="Arial"/>
              <a:ea typeface="Arial"/>
              <a:cs typeface="Arial"/>
              <a:sym typeface="Arial"/>
            </a:endParaRPr>
          </a:p>
          <a:p>
            <a:pPr marL="0" marR="0" lvl="0" indent="0" algn="l" rtl="0">
              <a:lnSpc>
                <a:spcPct val="100000"/>
              </a:lnSpc>
              <a:spcBef>
                <a:spcPts val="1329"/>
              </a:spcBef>
              <a:spcAft>
                <a:spcPts val="0"/>
              </a:spcAft>
              <a:buNone/>
            </a:pPr>
            <a:endParaRPr sz="1250" b="0" i="0" u="none" strike="noStrike" cap="none">
              <a:solidFill>
                <a:srgbClr val="000000"/>
              </a:solidFill>
              <a:latin typeface="Times New Roman"/>
              <a:ea typeface="Times New Roman"/>
              <a:cs typeface="Times New Roman"/>
              <a:sym typeface="Times New Roman"/>
            </a:endParaRPr>
          </a:p>
        </p:txBody>
      </p:sp>
      <p:sp>
        <p:nvSpPr>
          <p:cNvPr id="20" name="Google Shape;851;p71">
            <a:extLst>
              <a:ext uri="{FF2B5EF4-FFF2-40B4-BE49-F238E27FC236}">
                <a16:creationId xmlns:a16="http://schemas.microsoft.com/office/drawing/2014/main" id="{856205AC-58B7-7ED9-B4B7-17F7A75A7DB0}"/>
              </a:ext>
            </a:extLst>
          </p:cNvPr>
          <p:cNvSpPr/>
          <p:nvPr/>
        </p:nvSpPr>
        <p:spPr>
          <a:xfrm>
            <a:off x="8828638" y="2540169"/>
            <a:ext cx="2582333" cy="3555831"/>
          </a:xfrm>
          <a:custGeom>
            <a:avLst/>
            <a:gdLst/>
            <a:ahLst/>
            <a:cxnLst/>
            <a:rect l="l" t="t" r="r" b="b"/>
            <a:pathLst>
              <a:path w="3098800" h="4179570" extrusionOk="0">
                <a:moveTo>
                  <a:pt x="3098774" y="0"/>
                </a:moveTo>
                <a:lnTo>
                  <a:pt x="0" y="0"/>
                </a:lnTo>
                <a:lnTo>
                  <a:pt x="0" y="4179112"/>
                </a:lnTo>
                <a:lnTo>
                  <a:pt x="3098774" y="4179112"/>
                </a:lnTo>
                <a:lnTo>
                  <a:pt x="3098774"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1" name="Google Shape;853;p71">
            <a:extLst>
              <a:ext uri="{FF2B5EF4-FFF2-40B4-BE49-F238E27FC236}">
                <a16:creationId xmlns:a16="http://schemas.microsoft.com/office/drawing/2014/main" id="{F07320EB-FEDE-66AC-8107-DC4BA1DBFBA2}"/>
              </a:ext>
            </a:extLst>
          </p:cNvPr>
          <p:cNvPicPr preferRelativeResize="0"/>
          <p:nvPr/>
        </p:nvPicPr>
        <p:blipFill rotWithShape="1">
          <a:blip r:embed="rId6">
            <a:alphaModFix/>
          </a:blip>
          <a:srcRect/>
          <a:stretch/>
        </p:blipFill>
        <p:spPr>
          <a:xfrm>
            <a:off x="8820151" y="2525184"/>
            <a:ext cx="2590799" cy="2749549"/>
          </a:xfrm>
          <a:prstGeom prst="rect">
            <a:avLst/>
          </a:prstGeom>
          <a:noFill/>
          <a:ln>
            <a:noFill/>
          </a:ln>
        </p:spPr>
      </p:pic>
      <p:sp>
        <p:nvSpPr>
          <p:cNvPr id="22" name="Google Shape;854;p71">
            <a:extLst>
              <a:ext uri="{FF2B5EF4-FFF2-40B4-BE49-F238E27FC236}">
                <a16:creationId xmlns:a16="http://schemas.microsoft.com/office/drawing/2014/main" id="{CAB7A430-DAF9-8077-D10D-DC6CE5C439B6}"/>
              </a:ext>
            </a:extLst>
          </p:cNvPr>
          <p:cNvSpPr txBox="1"/>
          <p:nvPr/>
        </p:nvSpPr>
        <p:spPr>
          <a:xfrm>
            <a:off x="8966157" y="5145859"/>
            <a:ext cx="1299104" cy="252271"/>
          </a:xfrm>
          <a:prstGeom prst="rect">
            <a:avLst/>
          </a:prstGeom>
          <a:solidFill>
            <a:srgbClr val="911840"/>
          </a:solidFill>
          <a:ln>
            <a:noFill/>
          </a:ln>
        </p:spPr>
        <p:txBody>
          <a:bodyPr spcFirstLastPara="1" wrap="square" lIns="0" tIns="33850" rIns="0" bIns="0" anchor="t" anchorCtr="0">
            <a:spAutoFit/>
          </a:bodyPr>
          <a:lstStyle/>
          <a:p>
            <a:pPr marL="86251" marR="0" lvl="0" indent="0" algn="l" rtl="0">
              <a:lnSpc>
                <a:spcPct val="100000"/>
              </a:lnSpc>
              <a:spcBef>
                <a:spcPts val="0"/>
              </a:spcBef>
              <a:spcAft>
                <a:spcPts val="0"/>
              </a:spcAft>
              <a:buNone/>
            </a:pPr>
            <a:r>
              <a:rPr lang="en-US" sz="1417" b="1" i="0" u="none" strike="noStrike" cap="none">
                <a:solidFill>
                  <a:srgbClr val="FFFFFF"/>
                </a:solidFill>
                <a:latin typeface="Arial"/>
                <a:ea typeface="Arial"/>
                <a:cs typeface="Arial"/>
                <a:sym typeface="Arial"/>
              </a:rPr>
              <a:t>CASE STUDY</a:t>
            </a:r>
            <a:endParaRPr sz="1417" b="0" i="0" u="none" strike="noStrike" cap="none">
              <a:solidFill>
                <a:srgbClr val="000000"/>
              </a:solidFill>
              <a:latin typeface="Arial"/>
              <a:ea typeface="Arial"/>
              <a:cs typeface="Arial"/>
              <a:sym typeface="Arial"/>
            </a:endParaRPr>
          </a:p>
        </p:txBody>
      </p:sp>
      <p:sp>
        <p:nvSpPr>
          <p:cNvPr id="23" name="Google Shape;852;p71">
            <a:extLst>
              <a:ext uri="{FF2B5EF4-FFF2-40B4-BE49-F238E27FC236}">
                <a16:creationId xmlns:a16="http://schemas.microsoft.com/office/drawing/2014/main" id="{327FF7CF-E735-A717-09EA-44D4F6F77B78}"/>
              </a:ext>
            </a:extLst>
          </p:cNvPr>
          <p:cNvSpPr txBox="1"/>
          <p:nvPr/>
        </p:nvSpPr>
        <p:spPr>
          <a:xfrm>
            <a:off x="8881419" y="2614100"/>
            <a:ext cx="2582333" cy="379591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a:p>
            <a:pPr marL="0" marR="0" lvl="0" indent="0" algn="l" rtl="0">
              <a:lnSpc>
                <a:spcPct val="100000"/>
              </a:lnSpc>
              <a:spcBef>
                <a:spcPts val="1329"/>
              </a:spcBef>
              <a:spcAft>
                <a:spcPts val="0"/>
              </a:spcAft>
              <a:buNone/>
            </a:pPr>
            <a:r>
              <a:rPr lang="en-US" sz="1250" b="1" i="0" u="none" strike="noStrike" cap="none" dirty="0">
                <a:solidFill>
                  <a:srgbClr val="FFFFFF"/>
                </a:solidFill>
                <a:latin typeface="Arial"/>
                <a:ea typeface="Arial"/>
                <a:cs typeface="Arial"/>
                <a:sym typeface="Arial"/>
              </a:rPr>
              <a:t>THE NORTHERN PROPERTIES STEWARDSHIP PLAN -- THORNTON</a:t>
            </a:r>
            <a:endParaRPr sz="1250" b="0" i="0" u="none" strike="noStrike" cap="none" dirty="0">
              <a:solidFill>
                <a:srgbClr val="000000"/>
              </a:solidFill>
              <a:latin typeface="Arial"/>
              <a:ea typeface="Arial"/>
              <a:cs typeface="Arial"/>
              <a:sym typeface="Arial"/>
            </a:endParaRPr>
          </a:p>
          <a:p>
            <a:pPr marL="0" marR="0" lvl="0" indent="0" algn="l" rtl="0">
              <a:lnSpc>
                <a:spcPct val="100000"/>
              </a:lnSpc>
              <a:spcBef>
                <a:spcPts val="1329"/>
              </a:spcBef>
              <a:spcAft>
                <a:spcPts val="0"/>
              </a:spcAft>
              <a:buNone/>
            </a:pPr>
            <a:endParaRPr sz="1250" b="0" i="0" u="none" strike="noStrike" cap="none" dirty="0">
              <a:solidFill>
                <a:srgbClr val="000000"/>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alpha val="34999"/>
            </a:srgbClr>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247022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4AA26E">
              <a:alpha val="34999"/>
            </a:srgbClr>
          </a:solidFill>
        </p:spPr>
        <p:txBody>
          <a:bodyPr wrap="square" lIns="0" tIns="0" rIns="0" bIns="0" rtlCol="0"/>
          <a:lstStyle/>
          <a:p>
            <a:pPr defTabSz="761970">
              <a:buClrTx/>
            </a:pPr>
            <a:endParaRPr sz="1500">
              <a:solidFill>
                <a:sysClr val="windowText" lastClr="000000"/>
              </a:solidFill>
            </a:endParaRPr>
          </a:p>
        </p:txBody>
      </p:sp>
      <p:sp>
        <p:nvSpPr>
          <p:cNvPr id="4" name="object 4"/>
          <p:cNvSpPr/>
          <p:nvPr/>
        </p:nvSpPr>
        <p:spPr>
          <a:xfrm>
            <a:off x="495834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A2813A">
              <a:alpha val="34999"/>
            </a:srgbClr>
          </a:solidFill>
        </p:spPr>
        <p:txBody>
          <a:bodyPr wrap="square" lIns="0" tIns="0" rIns="0" bIns="0" rtlCol="0"/>
          <a:lstStyle/>
          <a:p>
            <a:pPr defTabSz="761970">
              <a:buClrTx/>
            </a:pPr>
            <a:endParaRPr sz="1500">
              <a:solidFill>
                <a:sysClr val="windowText" lastClr="000000"/>
              </a:solidFill>
            </a:endParaRPr>
          </a:p>
        </p:txBody>
      </p:sp>
      <p:sp>
        <p:nvSpPr>
          <p:cNvPr id="5" name="object 5"/>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6" name="object 6"/>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alpha val="34999"/>
            </a:srgbClr>
          </a:solidFill>
        </p:spPr>
        <p:txBody>
          <a:bodyPr wrap="square" lIns="0" tIns="0" rIns="0" bIns="0" rtlCol="0"/>
          <a:lstStyle/>
          <a:p>
            <a:pPr defTabSz="761970">
              <a:buClrTx/>
            </a:pPr>
            <a:endParaRPr sz="1500">
              <a:solidFill>
                <a:sysClr val="windowText" lastClr="000000"/>
              </a:solidFill>
            </a:endParaRPr>
          </a:p>
        </p:txBody>
      </p:sp>
      <p:pic>
        <p:nvPicPr>
          <p:cNvPr id="7" name="object 7"/>
          <p:cNvPicPr/>
          <p:nvPr/>
        </p:nvPicPr>
        <p:blipFill>
          <a:blip r:embed="rId2" cstate="print"/>
          <a:stretch>
            <a:fillRect/>
          </a:stretch>
        </p:blipFill>
        <p:spPr>
          <a:xfrm>
            <a:off x="996112" y="495472"/>
            <a:ext cx="9604597" cy="6069238"/>
          </a:xfrm>
          <a:prstGeom prst="rect">
            <a:avLst/>
          </a:prstGeom>
        </p:spPr>
      </p:pic>
      <p:pic>
        <p:nvPicPr>
          <p:cNvPr id="8" name="Picture 2" descr="A logo of a company">
            <a:extLst>
              <a:ext uri="{FF2B5EF4-FFF2-40B4-BE49-F238E27FC236}">
                <a16:creationId xmlns:a16="http://schemas.microsoft.com/office/drawing/2014/main" id="{B9C1E464-5C2A-1CAA-FE6A-C1B27FC1A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975"/>
          <a:stretch/>
        </p:blipFill>
        <p:spPr bwMode="auto">
          <a:xfrm>
            <a:off x="112965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6A83-1CD2-ABE1-1D52-1EADA7C26A71}"/>
              </a:ext>
            </a:extLst>
          </p:cNvPr>
          <p:cNvSpPr>
            <a:spLocks noGrp="1"/>
          </p:cNvSpPr>
          <p:nvPr>
            <p:ph type="title"/>
          </p:nvPr>
        </p:nvSpPr>
        <p:spPr/>
        <p:txBody>
          <a:bodyPr/>
          <a:lstStyle/>
          <a:p>
            <a:r>
              <a:rPr lang="en-US" dirty="0"/>
              <a:t>Growing Water Smart</a:t>
            </a:r>
          </a:p>
        </p:txBody>
      </p:sp>
      <p:sp>
        <p:nvSpPr>
          <p:cNvPr id="3" name="Text Placeholder 2">
            <a:extLst>
              <a:ext uri="{FF2B5EF4-FFF2-40B4-BE49-F238E27FC236}">
                <a16:creationId xmlns:a16="http://schemas.microsoft.com/office/drawing/2014/main" id="{1E16E1B4-51FE-C435-E844-654991D6D85B}"/>
              </a:ext>
            </a:extLst>
          </p:cNvPr>
          <p:cNvSpPr>
            <a:spLocks noGrp="1"/>
          </p:cNvSpPr>
          <p:nvPr>
            <p:ph type="body" idx="1"/>
          </p:nvPr>
        </p:nvSpPr>
        <p:spPr/>
        <p:txBody>
          <a:bodyPr/>
          <a:lstStyle/>
          <a:p>
            <a:pPr marL="0" lvl="0" indent="0" algn="l" rtl="0">
              <a:lnSpc>
                <a:spcPct val="90000"/>
              </a:lnSpc>
              <a:spcBef>
                <a:spcPts val="1200"/>
              </a:spcBef>
              <a:spcAft>
                <a:spcPts val="0"/>
              </a:spcAft>
              <a:buSzPts val="1800"/>
              <a:buNone/>
            </a:pPr>
            <a:r>
              <a:rPr lang="en-US" sz="1600" b="1" dirty="0"/>
              <a:t>Municipal Water Context</a:t>
            </a:r>
          </a:p>
          <a:p>
            <a:pPr marL="285750" indent="-285750"/>
            <a:r>
              <a:rPr lang="en-US" sz="1600" dirty="0"/>
              <a:t>Warmer and drier climate reduces snowpack, stream flows, and total available water supply</a:t>
            </a:r>
          </a:p>
          <a:p>
            <a:pPr marL="285750" indent="-285750"/>
            <a:r>
              <a:rPr lang="en-US" sz="1600" dirty="0"/>
              <a:t>90% of people live east of the continental divide, but 80% of precipitation falls west of it. CO’s water use is 90% agriculture, 7% municipal, 3% industrial.</a:t>
            </a:r>
          </a:p>
          <a:p>
            <a:pPr marL="285750" indent="-285750"/>
            <a:r>
              <a:rPr lang="en-US" sz="1600" b="0" dirty="0"/>
              <a:t>Colorado communities are experiencing a growing gap between municipal water supply and demand and could need 230,000 - 740,000 acre-feet of additional water per year by 2050.</a:t>
            </a:r>
            <a:endParaRPr lang="en-US" sz="1600" dirty="0"/>
          </a:p>
          <a:p>
            <a:pPr marL="0" lvl="0" indent="0" algn="l" rtl="0">
              <a:lnSpc>
                <a:spcPct val="90000"/>
              </a:lnSpc>
              <a:spcBef>
                <a:spcPts val="1200"/>
              </a:spcBef>
              <a:spcAft>
                <a:spcPts val="0"/>
              </a:spcAft>
              <a:buSzPts val="1800"/>
              <a:buNone/>
            </a:pPr>
            <a:r>
              <a:rPr lang="en-US" sz="1600" b="1" dirty="0"/>
              <a:t>Growing Water Smart</a:t>
            </a:r>
            <a:endParaRPr lang="en-US" dirty="0"/>
          </a:p>
          <a:p>
            <a:pPr marL="457200" lvl="1" indent="0" algn="l" rtl="0">
              <a:lnSpc>
                <a:spcPct val="90000"/>
              </a:lnSpc>
              <a:spcBef>
                <a:spcPts val="600"/>
              </a:spcBef>
              <a:spcAft>
                <a:spcPts val="0"/>
              </a:spcAft>
              <a:buSzPts val="1800"/>
              <a:buNone/>
            </a:pPr>
            <a:r>
              <a:rPr lang="en-US" sz="1600" dirty="0"/>
              <a:t>GWS brings together community teams of planners, water managers, and elected officials during a 3-day workshop to discuss how they can better address water challenges through local plans, policies, and programs. </a:t>
            </a:r>
          </a:p>
          <a:p>
            <a:pPr marL="457200" lvl="1" indent="0" algn="l" rtl="0">
              <a:lnSpc>
                <a:spcPct val="90000"/>
              </a:lnSpc>
              <a:spcBef>
                <a:spcPts val="600"/>
              </a:spcBef>
              <a:spcAft>
                <a:spcPts val="0"/>
              </a:spcAft>
              <a:buSzPts val="1800"/>
              <a:buNone/>
            </a:pPr>
            <a:r>
              <a:rPr lang="en-US" sz="1600" i="1" dirty="0"/>
              <a:t>Reducing municipal water demand is a focus, but looking at the needs, challenges, and opportunities around municipal water supply planning is also important.</a:t>
            </a:r>
            <a:endParaRPr lang="en-US" dirty="0"/>
          </a:p>
        </p:txBody>
      </p:sp>
      <p:sp>
        <p:nvSpPr>
          <p:cNvPr id="4" name="Picture Placeholder 3">
            <a:extLst>
              <a:ext uri="{FF2B5EF4-FFF2-40B4-BE49-F238E27FC236}">
                <a16:creationId xmlns:a16="http://schemas.microsoft.com/office/drawing/2014/main" id="{5A944CE7-EF71-94F7-AF65-55DBEABB0D07}"/>
              </a:ext>
            </a:extLst>
          </p:cNvPr>
          <p:cNvSpPr>
            <a:spLocks noGrp="1"/>
          </p:cNvSpPr>
          <p:nvPr>
            <p:ph type="pic" idx="2"/>
          </p:nvPr>
        </p:nvSpPr>
        <p:spPr/>
        <p:txBody>
          <a:bodyPr/>
          <a:lstStyle/>
          <a:p>
            <a:endParaRPr lang="en-US"/>
          </a:p>
        </p:txBody>
      </p:sp>
      <p:pic>
        <p:nvPicPr>
          <p:cNvPr id="3074" name="Picture 2">
            <a:extLst>
              <a:ext uri="{FF2B5EF4-FFF2-40B4-BE49-F238E27FC236}">
                <a16:creationId xmlns:a16="http://schemas.microsoft.com/office/drawing/2014/main" id="{09297400-DA08-DB9E-86B6-1547F20D2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25" y="0"/>
            <a:ext cx="5708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1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alpha val="34999"/>
            </a:srgbClr>
          </a:solidFill>
        </p:spPr>
        <p:txBody>
          <a:bodyPr wrap="square" lIns="0" tIns="0" rIns="0" bIns="0" rtlCol="0"/>
          <a:lstStyle/>
          <a:p>
            <a:pPr defTabSz="761970">
              <a:buClrTx/>
            </a:pPr>
            <a:endParaRPr sz="1500">
              <a:solidFill>
                <a:sysClr val="windowText" lastClr="000000"/>
              </a:solidFill>
            </a:endParaRPr>
          </a:p>
        </p:txBody>
      </p:sp>
      <p:sp>
        <p:nvSpPr>
          <p:cNvPr id="3" name="object 3"/>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sp>
        <p:nvSpPr>
          <p:cNvPr id="4" name="object 4"/>
          <p:cNvSpPr txBox="1"/>
          <p:nvPr/>
        </p:nvSpPr>
        <p:spPr>
          <a:xfrm>
            <a:off x="210689" y="757729"/>
            <a:ext cx="577081" cy="3293003"/>
          </a:xfrm>
          <a:prstGeom prst="rect">
            <a:avLst/>
          </a:prstGeom>
        </p:spPr>
        <p:txBody>
          <a:bodyPr vert="vert270" wrap="square" lIns="0" tIns="0" rIns="0" bIns="0" rtlCol="0">
            <a:spAutoFit/>
          </a:bodyPr>
          <a:lstStyle/>
          <a:p>
            <a:pPr marL="10583" defTabSz="761970">
              <a:lnSpc>
                <a:spcPts val="4454"/>
              </a:lnSpc>
              <a:buClrTx/>
            </a:pPr>
            <a:r>
              <a:rPr lang="en-US" sz="4416" b="1" spc="-71" dirty="0">
                <a:solidFill>
                  <a:srgbClr val="231F20"/>
                </a:solidFill>
              </a:rPr>
              <a:t>Discussion</a:t>
            </a:r>
            <a:endParaRPr sz="4416" dirty="0">
              <a:solidFill>
                <a:sysClr val="windowText" lastClr="000000"/>
              </a:solidFill>
            </a:endParaRPr>
          </a:p>
        </p:txBody>
      </p:sp>
      <p:sp>
        <p:nvSpPr>
          <p:cNvPr id="6" name="object 6"/>
          <p:cNvSpPr txBox="1"/>
          <p:nvPr/>
        </p:nvSpPr>
        <p:spPr>
          <a:xfrm>
            <a:off x="905932" y="1447800"/>
            <a:ext cx="10905067" cy="846920"/>
          </a:xfrm>
          <a:prstGeom prst="rect">
            <a:avLst/>
          </a:prstGeom>
          <a:solidFill>
            <a:srgbClr val="5A76A2"/>
          </a:solidFill>
        </p:spPr>
        <p:txBody>
          <a:bodyPr vert="horz" wrap="square" lIns="0" tIns="38629" rIns="0" bIns="0" rtlCol="0">
            <a:spAutoFit/>
          </a:bodyPr>
          <a:lstStyle/>
          <a:p>
            <a:pPr marL="158215" marR="875736" defTabSz="761970">
              <a:spcBef>
                <a:spcPts val="304"/>
              </a:spcBef>
              <a:buClrTx/>
            </a:pPr>
            <a:r>
              <a:rPr sz="1750" b="1" spc="121">
                <a:solidFill>
                  <a:srgbClr val="FFFFFF"/>
                </a:solidFill>
                <a:latin typeface="Calibri"/>
                <a:cs typeface="Calibri"/>
              </a:rPr>
              <a:t>Changes</a:t>
            </a:r>
            <a:r>
              <a:rPr sz="1750" b="1" spc="12">
                <a:solidFill>
                  <a:srgbClr val="FFFFFF"/>
                </a:solidFill>
                <a:latin typeface="Calibri"/>
                <a:cs typeface="Calibri"/>
              </a:rPr>
              <a:t> </a:t>
            </a:r>
            <a:r>
              <a:rPr sz="1750" b="1" spc="67">
                <a:solidFill>
                  <a:srgbClr val="FFFFFF"/>
                </a:solidFill>
                <a:latin typeface="Calibri"/>
                <a:cs typeface="Calibri"/>
              </a:rPr>
              <a:t>to</a:t>
            </a:r>
            <a:r>
              <a:rPr sz="1750" b="1">
                <a:solidFill>
                  <a:srgbClr val="FFFFFF"/>
                </a:solidFill>
                <a:latin typeface="Calibri"/>
                <a:cs typeface="Calibri"/>
              </a:rPr>
              <a:t> </a:t>
            </a:r>
            <a:r>
              <a:rPr sz="1750" b="1" spc="71">
                <a:solidFill>
                  <a:srgbClr val="FFFFFF"/>
                </a:solidFill>
                <a:latin typeface="Calibri"/>
                <a:cs typeface="Calibri"/>
              </a:rPr>
              <a:t>water</a:t>
            </a:r>
            <a:r>
              <a:rPr sz="1750" b="1" spc="-4">
                <a:solidFill>
                  <a:srgbClr val="FFFFFF"/>
                </a:solidFill>
                <a:latin typeface="Calibri"/>
                <a:cs typeface="Calibri"/>
              </a:rPr>
              <a:t> </a:t>
            </a:r>
            <a:r>
              <a:rPr sz="1750" b="1" spc="92">
                <a:solidFill>
                  <a:srgbClr val="FFFFFF"/>
                </a:solidFill>
                <a:latin typeface="Calibri"/>
                <a:cs typeface="Calibri"/>
              </a:rPr>
              <a:t>supply</a:t>
            </a:r>
            <a:r>
              <a:rPr sz="1750" b="1" spc="-17">
                <a:solidFill>
                  <a:srgbClr val="FFFFFF"/>
                </a:solidFill>
                <a:latin typeface="Calibri"/>
                <a:cs typeface="Calibri"/>
              </a:rPr>
              <a:t> </a:t>
            </a:r>
            <a:r>
              <a:rPr sz="1750" b="1" spc="92">
                <a:solidFill>
                  <a:srgbClr val="FFFFFF"/>
                </a:solidFill>
                <a:latin typeface="Calibri"/>
                <a:cs typeface="Calibri"/>
              </a:rPr>
              <a:t>planning</a:t>
            </a:r>
            <a:r>
              <a:rPr sz="1750" b="1" spc="12">
                <a:solidFill>
                  <a:srgbClr val="FFFFFF"/>
                </a:solidFill>
                <a:latin typeface="Calibri"/>
                <a:cs typeface="Calibri"/>
              </a:rPr>
              <a:t> </a:t>
            </a:r>
            <a:r>
              <a:rPr sz="1750" b="1" spc="79">
                <a:solidFill>
                  <a:srgbClr val="FFFFFF"/>
                </a:solidFill>
                <a:latin typeface="Calibri"/>
                <a:cs typeface="Calibri"/>
              </a:rPr>
              <a:t>are</a:t>
            </a:r>
            <a:r>
              <a:rPr sz="1750" b="1" spc="17">
                <a:solidFill>
                  <a:srgbClr val="FFFFFF"/>
                </a:solidFill>
                <a:latin typeface="Calibri"/>
                <a:cs typeface="Calibri"/>
              </a:rPr>
              <a:t> </a:t>
            </a:r>
            <a:r>
              <a:rPr sz="1750" b="1" spc="50">
                <a:solidFill>
                  <a:srgbClr val="FFFFFF"/>
                </a:solidFill>
                <a:latin typeface="Calibri"/>
                <a:cs typeface="Calibri"/>
              </a:rPr>
              <a:t>likely</a:t>
            </a:r>
            <a:r>
              <a:rPr sz="1750" b="1" spc="-21">
                <a:solidFill>
                  <a:srgbClr val="FFFFFF"/>
                </a:solidFill>
                <a:latin typeface="Calibri"/>
                <a:cs typeface="Calibri"/>
              </a:rPr>
              <a:t> </a:t>
            </a:r>
            <a:r>
              <a:rPr sz="1750" b="1" spc="133">
                <a:solidFill>
                  <a:srgbClr val="FFFFFF"/>
                </a:solidFill>
                <a:latin typeface="Calibri"/>
                <a:cs typeface="Calibri"/>
              </a:rPr>
              <a:t>going</a:t>
            </a:r>
            <a:r>
              <a:rPr sz="1750" b="1" spc="17">
                <a:solidFill>
                  <a:srgbClr val="FFFFFF"/>
                </a:solidFill>
                <a:latin typeface="Calibri"/>
                <a:cs typeface="Calibri"/>
              </a:rPr>
              <a:t> </a:t>
            </a:r>
            <a:r>
              <a:rPr sz="1750" b="1" spc="67">
                <a:solidFill>
                  <a:srgbClr val="FFFFFF"/>
                </a:solidFill>
                <a:latin typeface="Calibri"/>
                <a:cs typeface="Calibri"/>
              </a:rPr>
              <a:t>to</a:t>
            </a:r>
            <a:r>
              <a:rPr sz="1750" b="1" spc="17">
                <a:solidFill>
                  <a:srgbClr val="FFFFFF"/>
                </a:solidFill>
                <a:latin typeface="Calibri"/>
                <a:cs typeface="Calibri"/>
              </a:rPr>
              <a:t> </a:t>
            </a:r>
            <a:r>
              <a:rPr sz="1750" b="1" spc="117">
                <a:solidFill>
                  <a:srgbClr val="FFFFFF"/>
                </a:solidFill>
                <a:latin typeface="Calibri"/>
                <a:cs typeface="Calibri"/>
              </a:rPr>
              <a:t>be</a:t>
            </a:r>
            <a:r>
              <a:rPr sz="1750" b="1" spc="12">
                <a:solidFill>
                  <a:srgbClr val="FFFFFF"/>
                </a:solidFill>
                <a:latin typeface="Calibri"/>
                <a:cs typeface="Calibri"/>
              </a:rPr>
              <a:t> </a:t>
            </a:r>
            <a:r>
              <a:rPr sz="1750" b="1" spc="71">
                <a:solidFill>
                  <a:srgbClr val="FFFFFF"/>
                </a:solidFill>
                <a:latin typeface="Calibri"/>
                <a:cs typeface="Calibri"/>
              </a:rPr>
              <a:t>difficult</a:t>
            </a:r>
            <a:r>
              <a:rPr sz="1750" b="1" spc="17">
                <a:solidFill>
                  <a:srgbClr val="FFFFFF"/>
                </a:solidFill>
                <a:latin typeface="Calibri"/>
                <a:cs typeface="Calibri"/>
              </a:rPr>
              <a:t> </a:t>
            </a:r>
            <a:r>
              <a:rPr sz="1750" b="1" spc="100">
                <a:solidFill>
                  <a:srgbClr val="FFFFFF"/>
                </a:solidFill>
                <a:latin typeface="Calibri"/>
                <a:cs typeface="Calibri"/>
              </a:rPr>
              <a:t>and</a:t>
            </a:r>
            <a:r>
              <a:rPr sz="1750" b="1" spc="17">
                <a:solidFill>
                  <a:srgbClr val="FFFFFF"/>
                </a:solidFill>
                <a:latin typeface="Calibri"/>
                <a:cs typeface="Calibri"/>
              </a:rPr>
              <a:t> </a:t>
            </a:r>
            <a:r>
              <a:rPr sz="1750" b="1" spc="75">
                <a:solidFill>
                  <a:srgbClr val="FFFFFF"/>
                </a:solidFill>
                <a:latin typeface="Calibri"/>
                <a:cs typeface="Calibri"/>
              </a:rPr>
              <a:t>more</a:t>
            </a:r>
            <a:r>
              <a:rPr sz="1750" b="1" spc="12">
                <a:solidFill>
                  <a:srgbClr val="FFFFFF"/>
                </a:solidFill>
                <a:latin typeface="Calibri"/>
                <a:cs typeface="Calibri"/>
              </a:rPr>
              <a:t> </a:t>
            </a:r>
            <a:r>
              <a:rPr sz="1750" b="1" spc="108">
                <a:solidFill>
                  <a:srgbClr val="FFFFFF"/>
                </a:solidFill>
                <a:latin typeface="Calibri"/>
                <a:cs typeface="Calibri"/>
              </a:rPr>
              <a:t>complex</a:t>
            </a:r>
            <a:r>
              <a:rPr sz="1750" b="1" spc="-17">
                <a:solidFill>
                  <a:srgbClr val="FFFFFF"/>
                </a:solidFill>
                <a:latin typeface="Calibri"/>
                <a:cs typeface="Calibri"/>
              </a:rPr>
              <a:t> </a:t>
            </a:r>
            <a:r>
              <a:rPr sz="1750" b="1" spc="83">
                <a:solidFill>
                  <a:srgbClr val="FFFFFF"/>
                </a:solidFill>
                <a:latin typeface="Calibri"/>
                <a:cs typeface="Calibri"/>
              </a:rPr>
              <a:t>than</a:t>
            </a:r>
            <a:r>
              <a:rPr sz="1750" b="1" spc="12">
                <a:solidFill>
                  <a:srgbClr val="FFFFFF"/>
                </a:solidFill>
                <a:latin typeface="Calibri"/>
                <a:cs typeface="Calibri"/>
              </a:rPr>
              <a:t> </a:t>
            </a:r>
            <a:r>
              <a:rPr sz="1750" b="1" spc="92">
                <a:solidFill>
                  <a:srgbClr val="FFFFFF"/>
                </a:solidFill>
                <a:latin typeface="Calibri"/>
                <a:cs typeface="Calibri"/>
              </a:rPr>
              <a:t>existing </a:t>
            </a:r>
            <a:r>
              <a:rPr sz="1750" b="1" spc="108">
                <a:solidFill>
                  <a:srgbClr val="FFFFFF"/>
                </a:solidFill>
                <a:latin typeface="Calibri"/>
                <a:cs typeface="Calibri"/>
              </a:rPr>
              <a:t>demand</a:t>
            </a:r>
            <a:r>
              <a:rPr sz="1750" b="1" spc="21">
                <a:solidFill>
                  <a:srgbClr val="FFFFFF"/>
                </a:solidFill>
                <a:latin typeface="Calibri"/>
                <a:cs typeface="Calibri"/>
              </a:rPr>
              <a:t> </a:t>
            </a:r>
            <a:r>
              <a:rPr sz="1750" b="1" spc="104">
                <a:solidFill>
                  <a:srgbClr val="FFFFFF"/>
                </a:solidFill>
                <a:latin typeface="Calibri"/>
                <a:cs typeface="Calibri"/>
              </a:rPr>
              <a:t>management</a:t>
            </a:r>
            <a:r>
              <a:rPr sz="1750" b="1" spc="25">
                <a:solidFill>
                  <a:srgbClr val="FFFFFF"/>
                </a:solidFill>
                <a:latin typeface="Calibri"/>
                <a:cs typeface="Calibri"/>
              </a:rPr>
              <a:t> </a:t>
            </a:r>
            <a:r>
              <a:rPr sz="1750" b="1" spc="100">
                <a:solidFill>
                  <a:srgbClr val="FFFFFF"/>
                </a:solidFill>
                <a:latin typeface="Calibri"/>
                <a:cs typeface="Calibri"/>
              </a:rPr>
              <a:t>strategies,</a:t>
            </a:r>
            <a:r>
              <a:rPr sz="1750" b="1" spc="-12">
                <a:solidFill>
                  <a:srgbClr val="FFFFFF"/>
                </a:solidFill>
                <a:latin typeface="Calibri"/>
                <a:cs typeface="Calibri"/>
              </a:rPr>
              <a:t> </a:t>
            </a:r>
            <a:r>
              <a:rPr sz="1750" b="1" spc="87">
                <a:solidFill>
                  <a:srgbClr val="FFFFFF"/>
                </a:solidFill>
                <a:latin typeface="Calibri"/>
                <a:cs typeface="Calibri"/>
              </a:rPr>
              <a:t>but</a:t>
            </a:r>
            <a:r>
              <a:rPr sz="1750" b="1" spc="8">
                <a:solidFill>
                  <a:srgbClr val="FFFFFF"/>
                </a:solidFill>
                <a:latin typeface="Calibri"/>
                <a:cs typeface="Calibri"/>
              </a:rPr>
              <a:t> </a:t>
            </a:r>
            <a:r>
              <a:rPr sz="1750" b="1">
                <a:solidFill>
                  <a:srgbClr val="FFFFFF"/>
                </a:solidFill>
                <a:latin typeface="Calibri"/>
                <a:cs typeface="Calibri"/>
              </a:rPr>
              <a:t>will</a:t>
            </a:r>
            <a:r>
              <a:rPr sz="1750" b="1" spc="21">
                <a:solidFill>
                  <a:srgbClr val="FFFFFF"/>
                </a:solidFill>
                <a:latin typeface="Calibri"/>
                <a:cs typeface="Calibri"/>
              </a:rPr>
              <a:t> </a:t>
            </a:r>
            <a:r>
              <a:rPr sz="1750" b="1" spc="117">
                <a:solidFill>
                  <a:srgbClr val="FFFFFF"/>
                </a:solidFill>
                <a:latin typeface="Calibri"/>
                <a:cs typeface="Calibri"/>
              </a:rPr>
              <a:t>be</a:t>
            </a:r>
            <a:r>
              <a:rPr sz="1750" b="1" spc="25">
                <a:solidFill>
                  <a:srgbClr val="FFFFFF"/>
                </a:solidFill>
                <a:latin typeface="Calibri"/>
                <a:cs typeface="Calibri"/>
              </a:rPr>
              <a:t> </a:t>
            </a:r>
            <a:r>
              <a:rPr sz="1750" b="1" spc="125">
                <a:solidFill>
                  <a:srgbClr val="FFFFFF"/>
                </a:solidFill>
                <a:latin typeface="Calibri"/>
                <a:cs typeface="Calibri"/>
              </a:rPr>
              <a:t>necessary</a:t>
            </a:r>
            <a:r>
              <a:rPr sz="1750" b="1" spc="-12">
                <a:solidFill>
                  <a:srgbClr val="FFFFFF"/>
                </a:solidFill>
                <a:latin typeface="Calibri"/>
                <a:cs typeface="Calibri"/>
              </a:rPr>
              <a:t> </a:t>
            </a:r>
            <a:r>
              <a:rPr sz="1750" b="1" spc="58">
                <a:solidFill>
                  <a:srgbClr val="FFFFFF"/>
                </a:solidFill>
                <a:latin typeface="Calibri"/>
                <a:cs typeface="Calibri"/>
              </a:rPr>
              <a:t>in</a:t>
            </a:r>
            <a:r>
              <a:rPr sz="1750" b="1" spc="25">
                <a:solidFill>
                  <a:srgbClr val="FFFFFF"/>
                </a:solidFill>
                <a:latin typeface="Calibri"/>
                <a:cs typeface="Calibri"/>
              </a:rPr>
              <a:t> </a:t>
            </a:r>
            <a:r>
              <a:rPr sz="1750" b="1" spc="87">
                <a:solidFill>
                  <a:srgbClr val="FFFFFF"/>
                </a:solidFill>
                <a:latin typeface="Calibri"/>
                <a:cs typeface="Calibri"/>
              </a:rPr>
              <a:t>the</a:t>
            </a:r>
            <a:r>
              <a:rPr sz="1750" b="1" spc="21">
                <a:solidFill>
                  <a:srgbClr val="FFFFFF"/>
                </a:solidFill>
                <a:latin typeface="Calibri"/>
                <a:cs typeface="Calibri"/>
              </a:rPr>
              <a:t> </a:t>
            </a:r>
            <a:r>
              <a:rPr sz="1750" b="1" spc="137">
                <a:solidFill>
                  <a:srgbClr val="FFFFFF"/>
                </a:solidFill>
                <a:latin typeface="Calibri"/>
                <a:cs typeface="Calibri"/>
              </a:rPr>
              <a:t>face</a:t>
            </a:r>
            <a:r>
              <a:rPr sz="1750" b="1" spc="25">
                <a:solidFill>
                  <a:srgbClr val="FFFFFF"/>
                </a:solidFill>
                <a:latin typeface="Calibri"/>
                <a:cs typeface="Calibri"/>
              </a:rPr>
              <a:t> </a:t>
            </a:r>
            <a:r>
              <a:rPr sz="1750" b="1" spc="87">
                <a:solidFill>
                  <a:srgbClr val="FFFFFF"/>
                </a:solidFill>
                <a:latin typeface="Calibri"/>
                <a:cs typeface="Calibri"/>
              </a:rPr>
              <a:t>of</a:t>
            </a:r>
            <a:r>
              <a:rPr sz="1750" b="1" spc="-12">
                <a:solidFill>
                  <a:srgbClr val="FFFFFF"/>
                </a:solidFill>
                <a:latin typeface="Calibri"/>
                <a:cs typeface="Calibri"/>
              </a:rPr>
              <a:t> </a:t>
            </a:r>
            <a:r>
              <a:rPr sz="1750" b="1" spc="92">
                <a:solidFill>
                  <a:srgbClr val="FFFFFF"/>
                </a:solidFill>
                <a:latin typeface="Calibri"/>
                <a:cs typeface="Calibri"/>
              </a:rPr>
              <a:t>climate</a:t>
            </a:r>
            <a:r>
              <a:rPr sz="1750" b="1" spc="25">
                <a:solidFill>
                  <a:srgbClr val="FFFFFF"/>
                </a:solidFill>
                <a:latin typeface="Calibri"/>
                <a:cs typeface="Calibri"/>
              </a:rPr>
              <a:t> </a:t>
            </a:r>
            <a:r>
              <a:rPr sz="1750" b="1" spc="117">
                <a:solidFill>
                  <a:srgbClr val="FFFFFF"/>
                </a:solidFill>
                <a:latin typeface="Calibri"/>
                <a:cs typeface="Calibri"/>
              </a:rPr>
              <a:t>change,</a:t>
            </a:r>
            <a:r>
              <a:rPr sz="1750" b="1" spc="-12">
                <a:solidFill>
                  <a:srgbClr val="FFFFFF"/>
                </a:solidFill>
                <a:latin typeface="Calibri"/>
                <a:cs typeface="Calibri"/>
              </a:rPr>
              <a:t> </a:t>
            </a:r>
            <a:r>
              <a:rPr sz="1750" b="1" spc="95">
                <a:solidFill>
                  <a:srgbClr val="FFFFFF"/>
                </a:solidFill>
                <a:latin typeface="Calibri"/>
                <a:cs typeface="Calibri"/>
              </a:rPr>
              <a:t>growing </a:t>
            </a:r>
            <a:r>
              <a:rPr sz="1750" b="1" spc="75">
                <a:solidFill>
                  <a:srgbClr val="FFFFFF"/>
                </a:solidFill>
                <a:latin typeface="Calibri"/>
                <a:cs typeface="Calibri"/>
              </a:rPr>
              <a:t>populations,</a:t>
            </a:r>
            <a:r>
              <a:rPr sz="1750" b="1" spc="-17">
                <a:solidFill>
                  <a:srgbClr val="FFFFFF"/>
                </a:solidFill>
                <a:latin typeface="Calibri"/>
                <a:cs typeface="Calibri"/>
              </a:rPr>
              <a:t> </a:t>
            </a:r>
            <a:r>
              <a:rPr sz="1750" b="1" spc="100">
                <a:solidFill>
                  <a:srgbClr val="FFFFFF"/>
                </a:solidFill>
                <a:latin typeface="Calibri"/>
                <a:cs typeface="Calibri"/>
              </a:rPr>
              <a:t>and</a:t>
            </a:r>
            <a:r>
              <a:rPr sz="1750" b="1" spc="21">
                <a:solidFill>
                  <a:srgbClr val="FFFFFF"/>
                </a:solidFill>
                <a:latin typeface="Calibri"/>
                <a:cs typeface="Calibri"/>
              </a:rPr>
              <a:t> </a:t>
            </a:r>
            <a:r>
              <a:rPr sz="1750" b="1" spc="117">
                <a:solidFill>
                  <a:srgbClr val="FFFFFF"/>
                </a:solidFill>
                <a:latin typeface="Calibri"/>
                <a:cs typeface="Calibri"/>
              </a:rPr>
              <a:t>increasing</a:t>
            </a:r>
            <a:r>
              <a:rPr sz="1750" b="1">
                <a:solidFill>
                  <a:srgbClr val="FFFFFF"/>
                </a:solidFill>
                <a:latin typeface="Calibri"/>
                <a:cs typeface="Calibri"/>
              </a:rPr>
              <a:t> </a:t>
            </a:r>
            <a:r>
              <a:rPr sz="1750" b="1" spc="71">
                <a:solidFill>
                  <a:srgbClr val="FFFFFF"/>
                </a:solidFill>
                <a:latin typeface="Calibri"/>
                <a:cs typeface="Calibri"/>
              </a:rPr>
              <a:t>water</a:t>
            </a:r>
            <a:r>
              <a:rPr sz="1750" b="1" spc="4">
                <a:solidFill>
                  <a:srgbClr val="FFFFFF"/>
                </a:solidFill>
                <a:latin typeface="Calibri"/>
                <a:cs typeface="Calibri"/>
              </a:rPr>
              <a:t> </a:t>
            </a:r>
            <a:r>
              <a:rPr sz="1750" b="1" spc="83">
                <a:solidFill>
                  <a:srgbClr val="FFFFFF"/>
                </a:solidFill>
                <a:latin typeface="Calibri"/>
                <a:cs typeface="Calibri"/>
              </a:rPr>
              <a:t>scarcity.</a:t>
            </a:r>
            <a:endParaRPr sz="1750">
              <a:solidFill>
                <a:sysClr val="windowText" lastClr="000000"/>
              </a:solidFill>
              <a:latin typeface="Calibri"/>
              <a:cs typeface="Calibri"/>
            </a:endParaRPr>
          </a:p>
        </p:txBody>
      </p:sp>
      <p:sp>
        <p:nvSpPr>
          <p:cNvPr id="7" name="object 7"/>
          <p:cNvSpPr txBox="1"/>
          <p:nvPr/>
        </p:nvSpPr>
        <p:spPr>
          <a:xfrm>
            <a:off x="2046816" y="2909567"/>
            <a:ext cx="5554134" cy="2524195"/>
          </a:xfrm>
          <a:prstGeom prst="rect">
            <a:avLst/>
          </a:prstGeom>
        </p:spPr>
        <p:txBody>
          <a:bodyPr vert="horz" wrap="square" lIns="0" tIns="10583" rIns="0" bIns="0" rtlCol="0" anchor="t">
            <a:spAutoFit/>
          </a:bodyPr>
          <a:lstStyle/>
          <a:p>
            <a:pPr marL="10583" marR="4233" defTabSz="761970">
              <a:spcBef>
                <a:spcPts val="83"/>
              </a:spcBef>
              <a:buClrTx/>
            </a:pPr>
            <a:r>
              <a:rPr lang="en-US" sz="1500" b="1" spc="58" dirty="0">
                <a:solidFill>
                  <a:srgbClr val="231F20"/>
                </a:solidFill>
                <a:latin typeface="Calibri"/>
                <a:cs typeface="Calibri"/>
              </a:rPr>
              <a:t>What strategies should be added to the list to promote resilient, sustainable, and equitable water supply planning &amp; water resource management?</a:t>
            </a:r>
            <a:endParaRPr lang="en-US" sz="1500" dirty="0">
              <a:latin typeface="Calibri"/>
              <a:cs typeface="Calibri"/>
            </a:endParaRPr>
          </a:p>
          <a:p>
            <a:pPr defTabSz="761970">
              <a:spcBef>
                <a:spcPts val="779"/>
              </a:spcBef>
              <a:buClrTx/>
            </a:pPr>
            <a:endParaRPr lang="en-US" sz="1500" dirty="0">
              <a:latin typeface="Calibri"/>
              <a:ea typeface="Calibri"/>
              <a:cs typeface="Calibri"/>
            </a:endParaRPr>
          </a:p>
          <a:p>
            <a:pPr marL="10583" marR="594760" defTabSz="761970">
              <a:buClrTx/>
            </a:pPr>
            <a:r>
              <a:rPr lang="en-US" sz="1500" b="1" dirty="0">
                <a:solidFill>
                  <a:srgbClr val="231F20"/>
                </a:solidFill>
                <a:latin typeface="Calibri"/>
                <a:ea typeface="Calibri"/>
                <a:cs typeface="Calibri"/>
              </a:rPr>
              <a:t>Would training and resources on this topic benefit your community</a:t>
            </a:r>
            <a:r>
              <a:rPr lang="en-US" sz="1500" b="1" spc="54" dirty="0">
                <a:solidFill>
                  <a:srgbClr val="231F20"/>
                </a:solidFill>
                <a:latin typeface="Calibri"/>
                <a:ea typeface="Calibri"/>
                <a:cs typeface="Calibri"/>
              </a:rPr>
              <a:t>? </a:t>
            </a:r>
            <a:br>
              <a:rPr lang="en-US" sz="1500" b="1" spc="54" dirty="0">
                <a:solidFill>
                  <a:srgbClr val="231F20"/>
                </a:solidFill>
                <a:latin typeface="Calibri"/>
                <a:ea typeface="Calibri"/>
                <a:cs typeface="Calibri"/>
              </a:rPr>
            </a:br>
            <a:endParaRPr lang="en-US" sz="1500" dirty="0">
              <a:latin typeface="Calibri"/>
              <a:ea typeface="Calibri"/>
              <a:cs typeface="Calibri"/>
            </a:endParaRPr>
          </a:p>
          <a:p>
            <a:pPr defTabSz="761970">
              <a:spcBef>
                <a:spcPts val="792"/>
              </a:spcBef>
              <a:buClrTx/>
            </a:pPr>
            <a:endParaRPr lang="en-US" sz="1500" dirty="0">
              <a:latin typeface="Calibri"/>
              <a:cs typeface="Calibri"/>
            </a:endParaRPr>
          </a:p>
          <a:p>
            <a:pPr marL="19049" marR="40215" defTabSz="761970">
              <a:buClrTx/>
            </a:pPr>
            <a:r>
              <a:rPr sz="1500" b="1" dirty="0">
                <a:solidFill>
                  <a:srgbClr val="231F20"/>
                </a:solidFill>
                <a:latin typeface="Calibri"/>
                <a:cs typeface="Calibri"/>
              </a:rPr>
              <a:t>What</a:t>
            </a:r>
            <a:r>
              <a:rPr sz="1500" b="1" spc="12" dirty="0">
                <a:solidFill>
                  <a:srgbClr val="231F20"/>
                </a:solidFill>
                <a:latin typeface="Calibri"/>
                <a:cs typeface="Calibri"/>
              </a:rPr>
              <a:t> </a:t>
            </a:r>
            <a:r>
              <a:rPr lang="en-US" sz="1500" b="1" spc="12" dirty="0">
                <a:solidFill>
                  <a:srgbClr val="231F20"/>
                </a:solidFill>
                <a:latin typeface="Calibri"/>
                <a:cs typeface="Calibri"/>
              </a:rPr>
              <a:t>barriers do you see to getting to more resilient, sustainable, equitable water supply planning?</a:t>
            </a:r>
            <a:endParaRPr sz="1500" dirty="0">
              <a:solidFill>
                <a:sysClr val="windowText" lastClr="000000"/>
              </a:solidFill>
              <a:latin typeface="Calibri"/>
              <a:cs typeface="Calibri"/>
            </a:endParaRPr>
          </a:p>
        </p:txBody>
      </p:sp>
      <p:sp>
        <p:nvSpPr>
          <p:cNvPr id="8" name="object 8"/>
          <p:cNvSpPr txBox="1"/>
          <p:nvPr/>
        </p:nvSpPr>
        <p:spPr>
          <a:xfrm>
            <a:off x="2046816" y="6010061"/>
            <a:ext cx="8828617" cy="241519"/>
          </a:xfrm>
          <a:prstGeom prst="rect">
            <a:avLst/>
          </a:prstGeom>
        </p:spPr>
        <p:txBody>
          <a:bodyPr vert="horz" wrap="square" lIns="0" tIns="10583" rIns="0" bIns="0" rtlCol="0">
            <a:spAutoFit/>
          </a:bodyPr>
          <a:lstStyle/>
          <a:p>
            <a:pPr marL="10583" marR="4233" defTabSz="761970">
              <a:spcBef>
                <a:spcPts val="83"/>
              </a:spcBef>
              <a:buClrTx/>
            </a:pPr>
            <a:r>
              <a:rPr lang="en-US" sz="1500" b="1">
                <a:solidFill>
                  <a:srgbClr val="231F20"/>
                </a:solidFill>
                <a:latin typeface="Calibri"/>
                <a:cs typeface="Calibri"/>
              </a:rPr>
              <a:t>Who else should we meet with and learn from?</a:t>
            </a:r>
            <a:endParaRPr sz="1500">
              <a:solidFill>
                <a:sysClr val="windowText" lastClr="000000"/>
              </a:solidFill>
              <a:latin typeface="Calibri"/>
              <a:cs typeface="Calibri"/>
            </a:endParaRPr>
          </a:p>
        </p:txBody>
      </p:sp>
      <p:pic>
        <p:nvPicPr>
          <p:cNvPr id="9" name="object 9"/>
          <p:cNvPicPr/>
          <p:nvPr/>
        </p:nvPicPr>
        <p:blipFill>
          <a:blip r:embed="rId3" cstate="print"/>
          <a:stretch>
            <a:fillRect/>
          </a:stretch>
        </p:blipFill>
        <p:spPr>
          <a:xfrm>
            <a:off x="1043040" y="2774528"/>
            <a:ext cx="777293" cy="800098"/>
          </a:xfrm>
          <a:prstGeom prst="rect">
            <a:avLst/>
          </a:prstGeom>
        </p:spPr>
      </p:pic>
      <p:pic>
        <p:nvPicPr>
          <p:cNvPr id="10" name="object 10"/>
          <p:cNvPicPr/>
          <p:nvPr/>
        </p:nvPicPr>
        <p:blipFill>
          <a:blip r:embed="rId4" cstate="print"/>
          <a:stretch>
            <a:fillRect/>
          </a:stretch>
        </p:blipFill>
        <p:spPr>
          <a:xfrm>
            <a:off x="1064376" y="3779521"/>
            <a:ext cx="777293" cy="800098"/>
          </a:xfrm>
          <a:prstGeom prst="rect">
            <a:avLst/>
          </a:prstGeom>
        </p:spPr>
      </p:pic>
      <p:pic>
        <p:nvPicPr>
          <p:cNvPr id="11" name="object 11"/>
          <p:cNvPicPr/>
          <p:nvPr/>
        </p:nvPicPr>
        <p:blipFill>
          <a:blip r:embed="rId5" cstate="print"/>
          <a:stretch>
            <a:fillRect/>
          </a:stretch>
        </p:blipFill>
        <p:spPr>
          <a:xfrm>
            <a:off x="1043044" y="4784091"/>
            <a:ext cx="777289" cy="800089"/>
          </a:xfrm>
          <a:prstGeom prst="rect">
            <a:avLst/>
          </a:prstGeom>
        </p:spPr>
      </p:pic>
      <p:pic>
        <p:nvPicPr>
          <p:cNvPr id="12" name="object 12"/>
          <p:cNvPicPr/>
          <p:nvPr/>
        </p:nvPicPr>
        <p:blipFill>
          <a:blip r:embed="rId6" cstate="print"/>
          <a:stretch>
            <a:fillRect/>
          </a:stretch>
        </p:blipFill>
        <p:spPr>
          <a:xfrm>
            <a:off x="1043040" y="5788661"/>
            <a:ext cx="777293" cy="800099"/>
          </a:xfrm>
          <a:prstGeom prst="rect">
            <a:avLst/>
          </a:prstGeom>
        </p:spPr>
      </p:pic>
      <p:pic>
        <p:nvPicPr>
          <p:cNvPr id="13" name="Picture 2" descr="A logo of a company">
            <a:extLst>
              <a:ext uri="{FF2B5EF4-FFF2-40B4-BE49-F238E27FC236}">
                <a16:creationId xmlns:a16="http://schemas.microsoft.com/office/drawing/2014/main" id="{10EAB28C-BB60-B90F-8C8D-D149482D80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975"/>
          <a:stretch/>
        </p:blipFill>
        <p:spPr bwMode="auto">
          <a:xfrm>
            <a:off x="112965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889;p74" descr="A qr code on a white background&#10;&#10;Description automatically generated">
            <a:extLst>
              <a:ext uri="{FF2B5EF4-FFF2-40B4-BE49-F238E27FC236}">
                <a16:creationId xmlns:a16="http://schemas.microsoft.com/office/drawing/2014/main" id="{36F62B8D-534B-A005-6D34-C432CD3DEA30}"/>
              </a:ext>
            </a:extLst>
          </p:cNvPr>
          <p:cNvPicPr preferRelativeResize="0"/>
          <p:nvPr/>
        </p:nvPicPr>
        <p:blipFill rotWithShape="1">
          <a:blip r:embed="rId8">
            <a:alphaModFix/>
          </a:blip>
          <a:srcRect/>
          <a:stretch/>
        </p:blipFill>
        <p:spPr>
          <a:xfrm>
            <a:off x="8162673" y="2415748"/>
            <a:ext cx="3486363" cy="348636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895"/>
        <p:cNvGrpSpPr/>
        <p:nvPr/>
      </p:nvGrpSpPr>
      <p:grpSpPr>
        <a:xfrm>
          <a:off x="0" y="0"/>
          <a:ext cx="0" cy="0"/>
          <a:chOff x="0" y="0"/>
          <a:chExt cx="0" cy="0"/>
        </a:xfrm>
      </p:grpSpPr>
      <p:grpSp>
        <p:nvGrpSpPr>
          <p:cNvPr id="896" name="Google Shape;896;p75"/>
          <p:cNvGrpSpPr/>
          <p:nvPr/>
        </p:nvGrpSpPr>
        <p:grpSpPr>
          <a:xfrm>
            <a:off x="0" y="0"/>
            <a:ext cx="12192412" cy="6858000"/>
            <a:chOff x="0" y="0"/>
            <a:chExt cx="14630895" cy="8229600"/>
          </a:xfrm>
        </p:grpSpPr>
        <p:pic>
          <p:nvPicPr>
            <p:cNvPr id="897" name="Google Shape;897;p75"/>
            <p:cNvPicPr preferRelativeResize="0"/>
            <p:nvPr/>
          </p:nvPicPr>
          <p:blipFill rotWithShape="1">
            <a:blip r:embed="rId3">
              <a:alphaModFix/>
            </a:blip>
            <a:srcRect/>
            <a:stretch/>
          </p:blipFill>
          <p:spPr>
            <a:xfrm>
              <a:off x="0" y="0"/>
              <a:ext cx="14630400" cy="8229600"/>
            </a:xfrm>
            <a:prstGeom prst="rect">
              <a:avLst/>
            </a:prstGeom>
            <a:noFill/>
            <a:ln>
              <a:noFill/>
            </a:ln>
          </p:spPr>
        </p:pic>
        <p:sp>
          <p:nvSpPr>
            <p:cNvPr id="898" name="Google Shape;898;p75"/>
            <p:cNvSpPr/>
            <p:nvPr/>
          </p:nvSpPr>
          <p:spPr>
            <a:xfrm>
              <a:off x="0" y="0"/>
              <a:ext cx="2707005" cy="429895"/>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93A44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899" name="Google Shape;899;p75"/>
            <p:cNvSpPr/>
            <p:nvPr/>
          </p:nvSpPr>
          <p:spPr>
            <a:xfrm>
              <a:off x="2964268" y="0"/>
              <a:ext cx="2707005" cy="429895"/>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4AA26E"/>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900" name="Google Shape;900;p75"/>
            <p:cNvSpPr/>
            <p:nvPr/>
          </p:nvSpPr>
          <p:spPr>
            <a:xfrm>
              <a:off x="5950013" y="0"/>
              <a:ext cx="2707005" cy="429895"/>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A2813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901" name="Google Shape;901;p75"/>
            <p:cNvSpPr/>
            <p:nvPr/>
          </p:nvSpPr>
          <p:spPr>
            <a:xfrm>
              <a:off x="8935758" y="0"/>
              <a:ext cx="2707005" cy="429895"/>
            </a:xfrm>
            <a:custGeom>
              <a:avLst/>
              <a:gdLst/>
              <a:ahLst/>
              <a:cxnLst/>
              <a:rect l="l" t="t" r="r" b="b"/>
              <a:pathLst>
                <a:path w="2707004" h="429895" extrusionOk="0">
                  <a:moveTo>
                    <a:pt x="2706509" y="0"/>
                  </a:moveTo>
                  <a:lnTo>
                    <a:pt x="0" y="0"/>
                  </a:lnTo>
                  <a:lnTo>
                    <a:pt x="0" y="429602"/>
                  </a:lnTo>
                  <a:lnTo>
                    <a:pt x="2706509" y="429602"/>
                  </a:lnTo>
                  <a:lnTo>
                    <a:pt x="2706509" y="0"/>
                  </a:lnTo>
                  <a:close/>
                </a:path>
              </a:pathLst>
            </a:custGeom>
            <a:solidFill>
              <a:srgbClr val="91184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sp>
          <p:nvSpPr>
            <p:cNvPr id="902" name="Google Shape;902;p75"/>
            <p:cNvSpPr/>
            <p:nvPr/>
          </p:nvSpPr>
          <p:spPr>
            <a:xfrm>
              <a:off x="11923890" y="0"/>
              <a:ext cx="2707005" cy="429895"/>
            </a:xfrm>
            <a:custGeom>
              <a:avLst/>
              <a:gdLst/>
              <a:ahLst/>
              <a:cxnLst/>
              <a:rect l="l" t="t" r="r" b="b"/>
              <a:pathLst>
                <a:path w="2707005" h="429895" extrusionOk="0">
                  <a:moveTo>
                    <a:pt x="2706509" y="0"/>
                  </a:moveTo>
                  <a:lnTo>
                    <a:pt x="0" y="0"/>
                  </a:lnTo>
                  <a:lnTo>
                    <a:pt x="0" y="429602"/>
                  </a:lnTo>
                  <a:lnTo>
                    <a:pt x="2706509" y="429602"/>
                  </a:lnTo>
                  <a:lnTo>
                    <a:pt x="2706509" y="0"/>
                  </a:lnTo>
                  <a:close/>
                </a:path>
              </a:pathLst>
            </a:custGeom>
            <a:solidFill>
              <a:srgbClr val="5A76A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500" b="0" i="0" u="none" strike="noStrike" cap="none">
                <a:solidFill>
                  <a:srgbClr val="000000"/>
                </a:solidFill>
                <a:latin typeface="Arial"/>
                <a:ea typeface="Arial"/>
                <a:cs typeface="Arial"/>
                <a:sym typeface="Arial"/>
              </a:endParaRPr>
            </a:p>
          </p:txBody>
        </p:sp>
      </p:grpSp>
      <p:sp>
        <p:nvSpPr>
          <p:cNvPr id="903" name="Google Shape;903;p75"/>
          <p:cNvSpPr txBox="1">
            <a:spLocks noGrp="1"/>
          </p:cNvSpPr>
          <p:nvPr>
            <p:ph type="title"/>
          </p:nvPr>
        </p:nvSpPr>
        <p:spPr>
          <a:xfrm>
            <a:off x="-9737" y="2999317"/>
            <a:ext cx="7763088" cy="626231"/>
          </a:xfrm>
          <a:prstGeom prst="rect">
            <a:avLst/>
          </a:prstGeom>
          <a:noFill/>
          <a:ln>
            <a:noFill/>
          </a:ln>
        </p:spPr>
        <p:txBody>
          <a:bodyPr spcFirstLastPara="1" wrap="square" lIns="0" tIns="10575" rIns="0" bIns="0" anchor="t" anchorCtr="0">
            <a:spAutoFit/>
          </a:bodyPr>
          <a:lstStyle/>
          <a:p>
            <a:pPr marL="10583" lvl="0" indent="0" algn="ctr" rtl="0">
              <a:spcBef>
                <a:spcPts val="0"/>
              </a:spcBef>
              <a:spcAft>
                <a:spcPts val="0"/>
              </a:spcAft>
              <a:buNone/>
            </a:pPr>
            <a:r>
              <a:rPr lang="en-US" sz="4000" b="0" dirty="0">
                <a:solidFill>
                  <a:srgbClr val="93A445"/>
                </a:solidFill>
                <a:latin typeface="Arial Black"/>
                <a:ea typeface="Arial Black"/>
                <a:cs typeface="Arial Black"/>
                <a:sym typeface="Arial Black"/>
              </a:rPr>
              <a:t>Thank You!</a:t>
            </a:r>
            <a:endParaRPr sz="4000" dirty="0">
              <a:latin typeface="Arial Black"/>
              <a:ea typeface="Arial Black"/>
              <a:cs typeface="Arial Black"/>
              <a:sym typeface="Arial Black"/>
            </a:endParaRPr>
          </a:p>
        </p:txBody>
      </p:sp>
      <p:sp>
        <p:nvSpPr>
          <p:cNvPr id="904" name="Google Shape;904;p75"/>
          <p:cNvSpPr txBox="1"/>
          <p:nvPr/>
        </p:nvSpPr>
        <p:spPr>
          <a:xfrm>
            <a:off x="9105488" y="5145788"/>
            <a:ext cx="2921000" cy="13750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667" b="1" dirty="0">
                <a:latin typeface="Calibri"/>
                <a:ea typeface="Calibri"/>
                <a:cs typeface="Calibri"/>
                <a:sym typeface="Calibri"/>
              </a:rPr>
              <a:t>Contact Information:</a:t>
            </a:r>
          </a:p>
          <a:p>
            <a:pPr marL="0" marR="0" lvl="0" indent="0" algn="r" rtl="0">
              <a:lnSpc>
                <a:spcPct val="100000"/>
              </a:lnSpc>
              <a:spcBef>
                <a:spcPts val="0"/>
              </a:spcBef>
              <a:spcAft>
                <a:spcPts val="0"/>
              </a:spcAft>
              <a:buNone/>
            </a:pPr>
            <a:r>
              <a:rPr lang="en-US" sz="1667" b="1" i="0" u="none" strike="noStrike" cap="none" dirty="0">
                <a:solidFill>
                  <a:srgbClr val="000000"/>
                </a:solidFill>
                <a:latin typeface="Calibri"/>
                <a:ea typeface="Calibri"/>
                <a:cs typeface="Calibri"/>
                <a:sym typeface="Calibri"/>
              </a:rPr>
              <a:t>Waverly Klaw</a:t>
            </a:r>
            <a:endParaRPr sz="1500" b="0" i="0" u="none" strike="noStrike" cap="none" dirty="0">
              <a:solidFill>
                <a:srgbClr val="000000"/>
              </a:solidFill>
              <a:latin typeface="Calibri"/>
              <a:ea typeface="Calibri"/>
              <a:cs typeface="Calibri"/>
              <a:sym typeface="Calibri"/>
            </a:endParaRPr>
          </a:p>
          <a:p>
            <a:pPr marL="0" marR="0" lvl="0" indent="0" algn="r" rtl="0">
              <a:lnSpc>
                <a:spcPct val="100000"/>
              </a:lnSpc>
              <a:spcBef>
                <a:spcPts val="0"/>
              </a:spcBef>
              <a:spcAft>
                <a:spcPts val="0"/>
              </a:spcAft>
              <a:buNone/>
            </a:pPr>
            <a:r>
              <a:rPr lang="en-US" sz="1667" dirty="0">
                <a:latin typeface="Calibri"/>
                <a:ea typeface="Calibri"/>
                <a:cs typeface="Calibri"/>
                <a:sym typeface="Calibri"/>
                <a:hlinkClick r:id="rId4"/>
              </a:rPr>
              <a:t>w</a:t>
            </a:r>
            <a:r>
              <a:rPr lang="en-US" sz="1667" b="0" i="0" u="none" strike="noStrike" cap="none" dirty="0">
                <a:solidFill>
                  <a:srgbClr val="000000"/>
                </a:solidFill>
                <a:latin typeface="Calibri"/>
                <a:ea typeface="Calibri"/>
                <a:cs typeface="Calibri"/>
                <a:sym typeface="Calibri"/>
                <a:hlinkClick r:id="rId4"/>
              </a:rPr>
              <a:t>averly.klaw@hdrinc.com</a:t>
            </a:r>
            <a:endParaRPr lang="en-US" sz="1667" b="0" i="0" u="none" strike="noStrike" cap="none" dirty="0">
              <a:solidFill>
                <a:srgbClr val="000000"/>
              </a:solidFill>
              <a:latin typeface="Calibri"/>
              <a:ea typeface="Calibri"/>
              <a:cs typeface="Calibri"/>
              <a:sym typeface="Calibri"/>
            </a:endParaRPr>
          </a:p>
          <a:p>
            <a:pPr marL="0" marR="0" lvl="0" indent="0" algn="r" rtl="0">
              <a:lnSpc>
                <a:spcPct val="100000"/>
              </a:lnSpc>
              <a:spcBef>
                <a:spcPts val="0"/>
              </a:spcBef>
              <a:spcAft>
                <a:spcPts val="0"/>
              </a:spcAft>
              <a:buNone/>
            </a:pPr>
            <a:r>
              <a:rPr lang="en-US" sz="1667" b="1" dirty="0">
                <a:latin typeface="Calibri"/>
                <a:cs typeface="Calibri"/>
                <a:sym typeface="Calibri"/>
              </a:rPr>
              <a:t>Meryl Corbin</a:t>
            </a:r>
          </a:p>
          <a:p>
            <a:pPr marL="0" marR="0" lvl="0" indent="0" algn="r" rtl="0">
              <a:lnSpc>
                <a:spcPct val="100000"/>
              </a:lnSpc>
              <a:spcBef>
                <a:spcPts val="0"/>
              </a:spcBef>
              <a:spcAft>
                <a:spcPts val="0"/>
              </a:spcAft>
              <a:buNone/>
            </a:pPr>
            <a:r>
              <a:rPr lang="en-US" sz="1667" dirty="0">
                <a:latin typeface="Calibri"/>
                <a:cs typeface="Calibri"/>
                <a:sym typeface="Calibri"/>
                <a:hlinkClick r:id="rId5"/>
              </a:rPr>
              <a:t>mcorbin@sonoraninstitute.org</a:t>
            </a:r>
            <a:r>
              <a:rPr lang="en-US" sz="1667" dirty="0">
                <a:latin typeface="Calibri"/>
                <a:cs typeface="Calibri"/>
                <a:sym typeface="Calibri"/>
              </a:rPr>
              <a:t>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6394" y="475801"/>
            <a:ext cx="751872" cy="3691915"/>
          </a:xfrm>
          <a:prstGeom prst="rect">
            <a:avLst/>
          </a:prstGeom>
        </p:spPr>
        <p:txBody>
          <a:bodyPr vert="vert270" wrap="square" lIns="0" tIns="0" rIns="0" bIns="0" rtlCol="0">
            <a:spAutoFit/>
          </a:bodyPr>
          <a:lstStyle/>
          <a:p>
            <a:pPr marL="10583" defTabSz="761970">
              <a:lnSpc>
                <a:spcPts val="6271"/>
              </a:lnSpc>
              <a:buClrTx/>
            </a:pPr>
            <a:r>
              <a:rPr lang="en-US" sz="5000" b="1" spc="71" dirty="0">
                <a:solidFill>
                  <a:srgbClr val="231F20"/>
                </a:solidFill>
              </a:rPr>
              <a:t>Timeline</a:t>
            </a:r>
            <a:endParaRPr sz="5000" dirty="0">
              <a:solidFill>
                <a:sysClr val="windowText" lastClr="000000"/>
              </a:solidFill>
            </a:endParaRPr>
          </a:p>
        </p:txBody>
      </p:sp>
      <p:sp>
        <p:nvSpPr>
          <p:cNvPr id="3" name="object 3"/>
          <p:cNvSpPr/>
          <p:nvPr/>
        </p:nvSpPr>
        <p:spPr>
          <a:xfrm>
            <a:off x="0"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93A445"/>
          </a:solidFill>
        </p:spPr>
        <p:txBody>
          <a:bodyPr wrap="square" lIns="0" tIns="0" rIns="0" bIns="0" rtlCol="0"/>
          <a:lstStyle/>
          <a:p>
            <a:pPr defTabSz="761970">
              <a:buClrTx/>
            </a:pPr>
            <a:endParaRPr sz="1500">
              <a:solidFill>
                <a:sysClr val="windowText" lastClr="000000"/>
              </a:solidFill>
            </a:endParaRPr>
          </a:p>
        </p:txBody>
      </p:sp>
      <p:sp>
        <p:nvSpPr>
          <p:cNvPr id="4" name="object 4"/>
          <p:cNvSpPr/>
          <p:nvPr/>
        </p:nvSpPr>
        <p:spPr>
          <a:xfrm>
            <a:off x="247022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4AA26E"/>
          </a:solidFill>
        </p:spPr>
        <p:txBody>
          <a:bodyPr wrap="square" lIns="0" tIns="0" rIns="0" bIns="0" rtlCol="0"/>
          <a:lstStyle/>
          <a:p>
            <a:pPr defTabSz="761970">
              <a:buClrTx/>
            </a:pPr>
            <a:endParaRPr sz="1500">
              <a:solidFill>
                <a:sysClr val="windowText" lastClr="000000"/>
              </a:solidFill>
            </a:endParaRPr>
          </a:p>
        </p:txBody>
      </p:sp>
      <p:sp>
        <p:nvSpPr>
          <p:cNvPr id="5" name="object 5"/>
          <p:cNvSpPr/>
          <p:nvPr/>
        </p:nvSpPr>
        <p:spPr>
          <a:xfrm>
            <a:off x="4958344"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A2813A"/>
          </a:solidFill>
        </p:spPr>
        <p:txBody>
          <a:bodyPr wrap="square" lIns="0" tIns="0" rIns="0" bIns="0" rtlCol="0"/>
          <a:lstStyle/>
          <a:p>
            <a:pPr defTabSz="761970">
              <a:buClrTx/>
            </a:pPr>
            <a:endParaRPr sz="1500">
              <a:solidFill>
                <a:sysClr val="windowText" lastClr="000000"/>
              </a:solidFill>
            </a:endParaRPr>
          </a:p>
        </p:txBody>
      </p:sp>
      <p:sp>
        <p:nvSpPr>
          <p:cNvPr id="6" name="object 6"/>
          <p:cNvSpPr/>
          <p:nvPr/>
        </p:nvSpPr>
        <p:spPr>
          <a:xfrm>
            <a:off x="7446465" y="0"/>
            <a:ext cx="2255838" cy="358246"/>
          </a:xfrm>
          <a:custGeom>
            <a:avLst/>
            <a:gdLst/>
            <a:ahLst/>
            <a:cxnLst/>
            <a:rect l="l" t="t" r="r" b="b"/>
            <a:pathLst>
              <a:path w="2707004" h="429895">
                <a:moveTo>
                  <a:pt x="2706509" y="0"/>
                </a:moveTo>
                <a:lnTo>
                  <a:pt x="0" y="0"/>
                </a:lnTo>
                <a:lnTo>
                  <a:pt x="0" y="429602"/>
                </a:lnTo>
                <a:lnTo>
                  <a:pt x="2706509" y="429602"/>
                </a:lnTo>
                <a:lnTo>
                  <a:pt x="2706509" y="0"/>
                </a:lnTo>
                <a:close/>
              </a:path>
            </a:pathLst>
          </a:custGeom>
          <a:solidFill>
            <a:srgbClr val="911840"/>
          </a:solidFill>
        </p:spPr>
        <p:txBody>
          <a:bodyPr wrap="square" lIns="0" tIns="0" rIns="0" bIns="0" rtlCol="0"/>
          <a:lstStyle/>
          <a:p>
            <a:pPr defTabSz="761970">
              <a:buClrTx/>
            </a:pPr>
            <a:endParaRPr sz="1500">
              <a:solidFill>
                <a:sysClr val="windowText" lastClr="000000"/>
              </a:solidFill>
            </a:endParaRPr>
          </a:p>
        </p:txBody>
      </p:sp>
      <p:sp>
        <p:nvSpPr>
          <p:cNvPr id="7" name="object 7"/>
          <p:cNvSpPr/>
          <p:nvPr/>
        </p:nvSpPr>
        <p:spPr>
          <a:xfrm>
            <a:off x="9936575" y="0"/>
            <a:ext cx="2255838" cy="358246"/>
          </a:xfrm>
          <a:custGeom>
            <a:avLst/>
            <a:gdLst/>
            <a:ahLst/>
            <a:cxnLst/>
            <a:rect l="l" t="t" r="r" b="b"/>
            <a:pathLst>
              <a:path w="2707005" h="429895">
                <a:moveTo>
                  <a:pt x="2706509" y="0"/>
                </a:moveTo>
                <a:lnTo>
                  <a:pt x="0" y="0"/>
                </a:lnTo>
                <a:lnTo>
                  <a:pt x="0" y="429602"/>
                </a:lnTo>
                <a:lnTo>
                  <a:pt x="2706509" y="429602"/>
                </a:lnTo>
                <a:lnTo>
                  <a:pt x="2706509" y="0"/>
                </a:lnTo>
                <a:close/>
              </a:path>
            </a:pathLst>
          </a:custGeom>
          <a:solidFill>
            <a:srgbClr val="5A76A2"/>
          </a:solidFill>
        </p:spPr>
        <p:txBody>
          <a:bodyPr wrap="square" lIns="0" tIns="0" rIns="0" bIns="0" rtlCol="0"/>
          <a:lstStyle/>
          <a:p>
            <a:pPr defTabSz="761970">
              <a:buClrTx/>
            </a:pPr>
            <a:endParaRPr sz="1500">
              <a:solidFill>
                <a:sysClr val="windowText" lastClr="000000"/>
              </a:solidFill>
            </a:endParaRPr>
          </a:p>
        </p:txBody>
      </p:sp>
      <p:graphicFrame>
        <p:nvGraphicFramePr>
          <p:cNvPr id="18" name="Diagram 17">
            <a:extLst>
              <a:ext uri="{FF2B5EF4-FFF2-40B4-BE49-F238E27FC236}">
                <a16:creationId xmlns:a16="http://schemas.microsoft.com/office/drawing/2014/main" id="{76E1993E-DB5E-E90D-0D9F-A4C0358B0092}"/>
              </a:ext>
            </a:extLst>
          </p:cNvPr>
          <p:cNvGraphicFramePr/>
          <p:nvPr>
            <p:extLst>
              <p:ext uri="{D42A27DB-BD31-4B8C-83A1-F6EECF244321}">
                <p14:modId xmlns:p14="http://schemas.microsoft.com/office/powerpoint/2010/main" val="3245115561"/>
              </p:ext>
            </p:extLst>
          </p:nvPr>
        </p:nvGraphicFramePr>
        <p:xfrm>
          <a:off x="2032000" y="7196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2" descr="A logo of a company">
            <a:extLst>
              <a:ext uri="{FF2B5EF4-FFF2-40B4-BE49-F238E27FC236}">
                <a16:creationId xmlns:a16="http://schemas.microsoft.com/office/drawing/2014/main" id="{E6699769-18DC-1886-A726-98CCC4F45A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2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9"/>
          <p:cNvSpPr txBox="1">
            <a:spLocks noGrp="1"/>
          </p:cNvSpPr>
          <p:nvPr>
            <p:ph type="title"/>
          </p:nvPr>
        </p:nvSpPr>
        <p:spPr>
          <a:xfrm>
            <a:off x="609599" y="381000"/>
            <a:ext cx="5829837" cy="838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n-US" dirty="0"/>
              <a:t>Bridging the Gap</a:t>
            </a:r>
            <a:endParaRPr dirty="0"/>
          </a:p>
        </p:txBody>
      </p:sp>
      <p:sp>
        <p:nvSpPr>
          <p:cNvPr id="482" name="Google Shape;482;p49"/>
          <p:cNvSpPr txBox="1">
            <a:spLocks noGrp="1"/>
          </p:cNvSpPr>
          <p:nvPr>
            <p:ph type="body" idx="1"/>
          </p:nvPr>
        </p:nvSpPr>
        <p:spPr>
          <a:xfrm>
            <a:off x="609599" y="1328016"/>
            <a:ext cx="5829837" cy="5242706"/>
          </a:xfrm>
          <a:prstGeom prst="rect">
            <a:avLst/>
          </a:prstGeom>
          <a:noFill/>
          <a:ln>
            <a:noFill/>
          </a:ln>
        </p:spPr>
        <p:txBody>
          <a:bodyPr spcFirstLastPara="1" wrap="square" lIns="0" tIns="0" rIns="0" bIns="0" anchor="t" anchorCtr="0">
            <a:noAutofit/>
          </a:bodyPr>
          <a:lstStyle/>
          <a:p>
            <a:pPr marL="457200" lvl="1" indent="0">
              <a:lnSpc>
                <a:spcPct val="100000"/>
              </a:lnSpc>
              <a:spcBef>
                <a:spcPts val="0"/>
              </a:spcBef>
              <a:buSzPts val="1600"/>
              <a:buNone/>
            </a:pPr>
            <a:endParaRPr lang="en-US" sz="1600" dirty="0"/>
          </a:p>
          <a:p>
            <a:pPr marL="457200" lvl="1" indent="0">
              <a:lnSpc>
                <a:spcPct val="100000"/>
              </a:lnSpc>
              <a:spcBef>
                <a:spcPts val="0"/>
              </a:spcBef>
              <a:buSzPts val="1600"/>
              <a:buNone/>
            </a:pPr>
            <a:r>
              <a:rPr lang="en-US" sz="1600" dirty="0"/>
              <a:t>“Bridging the Gap” is a project initiated by the Sonoran Institute and partner organizations that share an interest in </a:t>
            </a:r>
            <a:r>
              <a:rPr lang="en-US" sz="1600" b="1" dirty="0"/>
              <a:t>avoiding or minimizing the negative impacts of water transfers</a:t>
            </a:r>
            <a:r>
              <a:rPr lang="en-US" sz="1600" dirty="0"/>
              <a:t>. By gathering the experiences of key stakeholders from recent water transfer projects, we intend to </a:t>
            </a:r>
            <a:r>
              <a:rPr lang="en-US" sz="1600" b="1" dirty="0"/>
              <a:t>bridge the gap in understanding </a:t>
            </a:r>
            <a:r>
              <a:rPr lang="en-US" sz="1600" dirty="0"/>
              <a:t>between water suppliers investigating potential water transfers and communities that would be affected by such transfers to better </a:t>
            </a:r>
            <a:r>
              <a:rPr lang="en-US" sz="1600" b="1" dirty="0"/>
              <a:t>highlight environmental and community challenges</a:t>
            </a:r>
            <a:r>
              <a:rPr lang="en-US" sz="1600" dirty="0"/>
              <a:t>.</a:t>
            </a:r>
          </a:p>
          <a:p>
            <a:pPr marL="457200" lvl="1" indent="0">
              <a:lnSpc>
                <a:spcPct val="100000"/>
              </a:lnSpc>
              <a:spcBef>
                <a:spcPts val="0"/>
              </a:spcBef>
              <a:buSzPts val="1600"/>
              <a:buNone/>
            </a:pPr>
            <a:endParaRPr lang="en-US" sz="1600" dirty="0"/>
          </a:p>
          <a:p>
            <a:pPr marL="457200" lvl="1" indent="0">
              <a:lnSpc>
                <a:spcPct val="100000"/>
              </a:lnSpc>
              <a:spcBef>
                <a:spcPts val="0"/>
              </a:spcBef>
              <a:buSzPts val="1600"/>
              <a:buNone/>
            </a:pPr>
            <a:endParaRPr lang="en-US" sz="1600" dirty="0"/>
          </a:p>
          <a:p>
            <a:pPr marL="457200" lvl="1" indent="0">
              <a:lnSpc>
                <a:spcPct val="100000"/>
              </a:lnSpc>
              <a:spcBef>
                <a:spcPts val="0"/>
              </a:spcBef>
              <a:buSzPts val="1600"/>
              <a:buNone/>
            </a:pPr>
            <a:r>
              <a:rPr lang="en-US" sz="1600" dirty="0"/>
              <a:t>Report can be found at: </a:t>
            </a:r>
          </a:p>
          <a:p>
            <a:pPr marL="457200" lvl="1" indent="0">
              <a:lnSpc>
                <a:spcPct val="100000"/>
              </a:lnSpc>
              <a:spcBef>
                <a:spcPts val="0"/>
              </a:spcBef>
              <a:buSzPts val="1600"/>
              <a:buNone/>
            </a:pPr>
            <a:r>
              <a:rPr lang="en-US" sz="1600" dirty="0"/>
              <a:t>www.growingwatersmart.org </a:t>
            </a:r>
            <a:r>
              <a:rPr lang="en-US" sz="1600" dirty="0">
                <a:sym typeface="Wingdings" panose="05000000000000000000" pitchFamily="2" charset="2"/>
              </a:rPr>
              <a:t> Colorado</a:t>
            </a:r>
          </a:p>
          <a:p>
            <a:pPr marL="457200" lvl="1" indent="0">
              <a:lnSpc>
                <a:spcPct val="100000"/>
              </a:lnSpc>
              <a:spcBef>
                <a:spcPts val="0"/>
              </a:spcBef>
              <a:buSzPts val="1600"/>
              <a:buNone/>
            </a:pPr>
            <a:endParaRPr lang="en-US" sz="1600" dirty="0">
              <a:sym typeface="Wingdings" panose="05000000000000000000" pitchFamily="2" charset="2"/>
            </a:endParaRPr>
          </a:p>
          <a:p>
            <a:pPr marL="457200" lvl="1" indent="0">
              <a:lnSpc>
                <a:spcPct val="100000"/>
              </a:lnSpc>
              <a:spcBef>
                <a:spcPts val="0"/>
              </a:spcBef>
              <a:buSzPts val="1600"/>
              <a:buNone/>
            </a:pPr>
            <a:r>
              <a:rPr lang="en-US" sz="1600" dirty="0">
                <a:sym typeface="Wingdings" panose="05000000000000000000" pitchFamily="2" charset="2"/>
              </a:rPr>
              <a:t>Project Partners:</a:t>
            </a:r>
            <a:endParaRPr sz="1600" dirty="0"/>
          </a:p>
          <a:p>
            <a:pPr marL="0" lvl="0" indent="114300" algn="l" rtl="0">
              <a:lnSpc>
                <a:spcPct val="90000"/>
              </a:lnSpc>
              <a:spcBef>
                <a:spcPts val="1200"/>
              </a:spcBef>
              <a:spcAft>
                <a:spcPts val="0"/>
              </a:spcAft>
              <a:buSzPts val="1800"/>
              <a:buNone/>
            </a:pPr>
            <a:endParaRPr sz="1600" dirty="0"/>
          </a:p>
        </p:txBody>
      </p:sp>
      <p:pic>
        <p:nvPicPr>
          <p:cNvPr id="3" name="Picture 2">
            <a:extLst>
              <a:ext uri="{FF2B5EF4-FFF2-40B4-BE49-F238E27FC236}">
                <a16:creationId xmlns:a16="http://schemas.microsoft.com/office/drawing/2014/main" id="{BD44DF74-89D6-87CC-6B30-BB791B36E5B7}"/>
              </a:ext>
            </a:extLst>
          </p:cNvPr>
          <p:cNvPicPr>
            <a:picLocks noChangeAspect="1"/>
          </p:cNvPicPr>
          <p:nvPr/>
        </p:nvPicPr>
        <p:blipFill>
          <a:blip r:embed="rId3"/>
          <a:stretch>
            <a:fillRect/>
          </a:stretch>
        </p:blipFill>
        <p:spPr>
          <a:xfrm>
            <a:off x="6896100" y="0"/>
            <a:ext cx="4218920" cy="5445109"/>
          </a:xfrm>
          <a:prstGeom prst="rect">
            <a:avLst/>
          </a:prstGeom>
        </p:spPr>
      </p:pic>
      <p:pic>
        <p:nvPicPr>
          <p:cNvPr id="1026" name="Picture 2">
            <a:extLst>
              <a:ext uri="{FF2B5EF4-FFF2-40B4-BE49-F238E27FC236}">
                <a16:creationId xmlns:a16="http://schemas.microsoft.com/office/drawing/2014/main" id="{D5EB19D7-D649-31C0-0127-26309E2352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465"/>
          <a:stretch/>
        </p:blipFill>
        <p:spPr bwMode="auto">
          <a:xfrm>
            <a:off x="0" y="5529984"/>
            <a:ext cx="12192000" cy="13280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362C-CA5A-E747-4A8B-0D2B65887B10}"/>
              </a:ext>
            </a:extLst>
          </p:cNvPr>
          <p:cNvSpPr>
            <a:spLocks noGrp="1"/>
          </p:cNvSpPr>
          <p:nvPr>
            <p:ph type="title"/>
          </p:nvPr>
        </p:nvSpPr>
        <p:spPr>
          <a:xfrm>
            <a:off x="6096000" y="381000"/>
            <a:ext cx="6172200" cy="838200"/>
          </a:xfrm>
        </p:spPr>
        <p:txBody>
          <a:bodyPr/>
          <a:lstStyle/>
          <a:p>
            <a:pPr rtl="0">
              <a:spcBef>
                <a:spcPts val="0"/>
              </a:spcBef>
              <a:spcAft>
                <a:spcPts val="0"/>
              </a:spcAft>
            </a:pPr>
            <a:r>
              <a:rPr lang="en-US" sz="2400" dirty="0"/>
              <a:t>Bridging the Gap </a:t>
            </a:r>
            <a:br>
              <a:rPr lang="en-US" sz="2400" dirty="0"/>
            </a:br>
            <a:r>
              <a:rPr lang="en-US" sz="2400" dirty="0"/>
              <a:t>Focused on 5 Existing Water Projects</a:t>
            </a:r>
          </a:p>
        </p:txBody>
      </p:sp>
      <p:sp>
        <p:nvSpPr>
          <p:cNvPr id="3" name="Text Placeholder 2">
            <a:extLst>
              <a:ext uri="{FF2B5EF4-FFF2-40B4-BE49-F238E27FC236}">
                <a16:creationId xmlns:a16="http://schemas.microsoft.com/office/drawing/2014/main" id="{5A790548-D754-2F3C-48C9-24C3EA84E6B4}"/>
              </a:ext>
            </a:extLst>
          </p:cNvPr>
          <p:cNvSpPr>
            <a:spLocks noGrp="1"/>
          </p:cNvSpPr>
          <p:nvPr>
            <p:ph type="body" idx="1"/>
          </p:nvPr>
        </p:nvSpPr>
        <p:spPr/>
        <p:txBody>
          <a:bodyPr/>
          <a:lstStyle/>
          <a:p>
            <a:pPr marL="571500" indent="-457200">
              <a:buFont typeface="+mj-lt"/>
              <a:buAutoNum type="arabicPeriod"/>
            </a:pPr>
            <a:r>
              <a:rPr lang="en-US" dirty="0">
                <a:solidFill>
                  <a:schemeClr val="accent1"/>
                </a:solidFill>
              </a:rPr>
              <a:t>Windy Gap Firming Project</a:t>
            </a:r>
          </a:p>
          <a:p>
            <a:pPr marL="571500" indent="-457200">
              <a:buFont typeface="+mj-lt"/>
              <a:buAutoNum type="arabicPeriod"/>
            </a:pPr>
            <a:r>
              <a:rPr lang="en-US" dirty="0">
                <a:solidFill>
                  <a:schemeClr val="accent1"/>
                </a:solidFill>
              </a:rPr>
              <a:t>Moffat Collection System/ Gross Reservoir Expansion</a:t>
            </a:r>
          </a:p>
          <a:p>
            <a:pPr marL="571500" indent="-457200">
              <a:buFont typeface="+mj-lt"/>
              <a:buAutoNum type="arabicPeriod"/>
            </a:pPr>
            <a:r>
              <a:rPr lang="en-US" dirty="0">
                <a:solidFill>
                  <a:schemeClr val="accent4"/>
                </a:solidFill>
              </a:rPr>
              <a:t>Bessemer Ditch</a:t>
            </a:r>
          </a:p>
          <a:p>
            <a:pPr marL="571500" indent="-457200">
              <a:buFont typeface="+mj-lt"/>
              <a:buAutoNum type="arabicPeriod"/>
            </a:pPr>
            <a:r>
              <a:rPr lang="en-US" dirty="0">
                <a:solidFill>
                  <a:schemeClr val="accent2">
                    <a:lumMod val="75000"/>
                  </a:schemeClr>
                </a:solidFill>
              </a:rPr>
              <a:t>Southern Delivery System</a:t>
            </a:r>
          </a:p>
          <a:p>
            <a:pPr marL="571500" indent="-457200">
              <a:buFont typeface="+mj-lt"/>
              <a:buAutoNum type="arabicPeriod"/>
            </a:pPr>
            <a:r>
              <a:rPr lang="en-US" dirty="0">
                <a:solidFill>
                  <a:schemeClr val="accent4"/>
                </a:solidFill>
              </a:rPr>
              <a:t>Thornton Northern Properties Stewardship Project</a:t>
            </a:r>
          </a:p>
          <a:p>
            <a:pPr marL="571500" indent="-457200">
              <a:buFont typeface="+mj-lt"/>
              <a:buAutoNum type="arabicPeriod"/>
            </a:pPr>
            <a:endParaRPr lang="en-US" dirty="0"/>
          </a:p>
          <a:p>
            <a:pPr marL="114300" indent="0">
              <a:buNone/>
            </a:pPr>
            <a:r>
              <a:rPr lang="en-US" i="1" dirty="0"/>
              <a:t>Projects are </a:t>
            </a:r>
            <a:r>
              <a:rPr lang="en-US" i="1" dirty="0">
                <a:solidFill>
                  <a:schemeClr val="accent1"/>
                </a:solidFill>
              </a:rPr>
              <a:t>trans-basin</a:t>
            </a:r>
            <a:r>
              <a:rPr lang="en-US" i="1" dirty="0"/>
              <a:t>, </a:t>
            </a:r>
            <a:r>
              <a:rPr lang="en-US" i="1" dirty="0">
                <a:solidFill>
                  <a:schemeClr val="accent4"/>
                </a:solidFill>
              </a:rPr>
              <a:t>ag-to-urban</a:t>
            </a:r>
            <a:r>
              <a:rPr lang="en-US" i="1" dirty="0"/>
              <a:t>, and </a:t>
            </a:r>
            <a:r>
              <a:rPr lang="en-US" i="1" dirty="0">
                <a:solidFill>
                  <a:schemeClr val="accent2">
                    <a:lumMod val="75000"/>
                  </a:schemeClr>
                </a:solidFill>
              </a:rPr>
              <a:t>reuse of trans-basin and ag-to-urban water</a:t>
            </a:r>
          </a:p>
          <a:p>
            <a:endParaRPr lang="en-US" dirty="0"/>
          </a:p>
        </p:txBody>
      </p:sp>
      <p:pic>
        <p:nvPicPr>
          <p:cNvPr id="2052" name="Picture 4" descr="A picture containing outdoor, nature, spring&#10;&#10;Description automatically generated">
            <a:extLst>
              <a:ext uri="{FF2B5EF4-FFF2-40B4-BE49-F238E27FC236}">
                <a16:creationId xmlns:a16="http://schemas.microsoft.com/office/drawing/2014/main" id="{40C929F0-E7BB-4519-EA77-0FF7A3BBD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8309" y="858310"/>
            <a:ext cx="6866467"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60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2"/>
          <p:cNvSpPr txBox="1">
            <a:spLocks noGrp="1"/>
          </p:cNvSpPr>
          <p:nvPr>
            <p:ph type="title"/>
          </p:nvPr>
        </p:nvSpPr>
        <p:spPr>
          <a:xfrm>
            <a:off x="609600" y="381000"/>
            <a:ext cx="5486400" cy="8382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dk1"/>
              </a:buClr>
              <a:buSzPts val="1800"/>
              <a:buNone/>
            </a:pPr>
            <a:r>
              <a:rPr lang="en-US" sz="3000"/>
              <a:t>Bridging the Gap Dialogue Process</a:t>
            </a:r>
            <a:endParaRPr/>
          </a:p>
        </p:txBody>
      </p:sp>
      <p:sp>
        <p:nvSpPr>
          <p:cNvPr id="531" name="Google Shape;531;p52"/>
          <p:cNvSpPr txBox="1">
            <a:spLocks noGrp="1"/>
          </p:cNvSpPr>
          <p:nvPr>
            <p:ph type="body" idx="1"/>
          </p:nvPr>
        </p:nvSpPr>
        <p:spPr>
          <a:xfrm>
            <a:off x="609600" y="1450848"/>
            <a:ext cx="5486400" cy="4873752"/>
          </a:xfrm>
          <a:prstGeom prst="rect">
            <a:avLst/>
          </a:prstGeom>
          <a:noFill/>
          <a:ln>
            <a:noFill/>
          </a:ln>
        </p:spPr>
        <p:txBody>
          <a:bodyPr spcFirstLastPara="1" wrap="square" lIns="0" tIns="0" rIns="0" bIns="0" anchor="t" anchorCtr="0">
            <a:normAutofit fontScale="85000" lnSpcReduction="20000"/>
          </a:bodyPr>
          <a:lstStyle/>
          <a:p>
            <a:pPr marL="571500" lvl="0" indent="-457200" algn="l" rtl="0">
              <a:lnSpc>
                <a:spcPct val="90000"/>
              </a:lnSpc>
              <a:spcBef>
                <a:spcPts val="1200"/>
              </a:spcBef>
              <a:spcAft>
                <a:spcPts val="0"/>
              </a:spcAft>
              <a:buSzPts val="1800"/>
              <a:buFont typeface="Arial"/>
              <a:buAutoNum type="arabicPeriod"/>
            </a:pPr>
            <a:r>
              <a:rPr lang="en-US" dirty="0"/>
              <a:t>Interviews with stakeholders who had participated in the five projects to learn about project</a:t>
            </a:r>
          </a:p>
          <a:p>
            <a:pPr marL="1028700" lvl="1" indent="-457200">
              <a:spcBef>
                <a:spcPts val="1200"/>
              </a:spcBef>
              <a:buFont typeface="Arial"/>
              <a:buAutoNum type="arabicPeriod"/>
            </a:pPr>
            <a:r>
              <a:rPr lang="en-US" dirty="0"/>
              <a:t>Purpose</a:t>
            </a:r>
          </a:p>
          <a:p>
            <a:pPr marL="1028700" lvl="1" indent="-457200">
              <a:spcBef>
                <a:spcPts val="1200"/>
              </a:spcBef>
              <a:buFont typeface="Arial"/>
              <a:buAutoNum type="arabicPeriod"/>
            </a:pPr>
            <a:r>
              <a:rPr lang="en-US" dirty="0"/>
              <a:t>Processes (communications, negotiations, permitting)</a:t>
            </a:r>
          </a:p>
          <a:p>
            <a:pPr marL="1028700" lvl="1" indent="-457200">
              <a:spcBef>
                <a:spcPts val="1200"/>
              </a:spcBef>
              <a:buFont typeface="Arial"/>
              <a:buAutoNum type="arabicPeriod"/>
            </a:pPr>
            <a:r>
              <a:rPr lang="en-US" dirty="0"/>
              <a:t>Impacts (environmental, economic, social in sending area)</a:t>
            </a:r>
          </a:p>
          <a:p>
            <a:pPr marL="1028700" lvl="1" indent="-457200">
              <a:spcBef>
                <a:spcPts val="1200"/>
              </a:spcBef>
              <a:buFont typeface="Arial"/>
              <a:buAutoNum type="arabicPeriod"/>
            </a:pPr>
            <a:r>
              <a:rPr lang="en-US" dirty="0"/>
              <a:t>Mitigation (Learning by Doing participation, Colorado River Connectivity Channel, Environmental “enhancements,” alternative water management strategies for agricultural dry-up)</a:t>
            </a:r>
            <a:endParaRPr dirty="0"/>
          </a:p>
          <a:p>
            <a:pPr marL="571500" lvl="0" indent="-457200" algn="l" rtl="0">
              <a:lnSpc>
                <a:spcPct val="90000"/>
              </a:lnSpc>
              <a:spcBef>
                <a:spcPts val="1200"/>
              </a:spcBef>
              <a:spcAft>
                <a:spcPts val="0"/>
              </a:spcAft>
              <a:buSzPts val="1800"/>
              <a:buFont typeface="Arial"/>
              <a:buAutoNum type="arabicPeriod"/>
            </a:pPr>
            <a:r>
              <a:rPr lang="en-US" dirty="0"/>
              <a:t>An initial convening of interviewees and subject matter experts to discuss common themes.</a:t>
            </a:r>
            <a:endParaRPr dirty="0"/>
          </a:p>
          <a:p>
            <a:pPr marL="571500" lvl="0" indent="-457200" algn="l" rtl="0">
              <a:lnSpc>
                <a:spcPct val="90000"/>
              </a:lnSpc>
              <a:spcBef>
                <a:spcPts val="1200"/>
              </a:spcBef>
              <a:spcAft>
                <a:spcPts val="0"/>
              </a:spcAft>
              <a:buSzPts val="1800"/>
              <a:buFont typeface="Arial"/>
              <a:buAutoNum type="arabicPeriod"/>
            </a:pPr>
            <a:r>
              <a:rPr lang="en-US" dirty="0"/>
              <a:t>A second convening to review the findings in the final report.</a:t>
            </a:r>
            <a:endParaRPr dirty="0"/>
          </a:p>
        </p:txBody>
      </p:sp>
      <p:pic>
        <p:nvPicPr>
          <p:cNvPr id="532" name="Google Shape;532;p52" descr="A group of people sitting in a room&#10;&#10;Description automatically generated"/>
          <p:cNvPicPr preferRelativeResize="0"/>
          <p:nvPr/>
        </p:nvPicPr>
        <p:blipFill rotWithShape="1">
          <a:blip r:embed="rId3">
            <a:alphaModFix/>
          </a:blip>
          <a:srcRect l="7188" r="37186" b="-1"/>
          <a:stretch/>
        </p:blipFill>
        <p:spPr>
          <a:xfrm>
            <a:off x="6477000" y="10"/>
            <a:ext cx="5715000" cy="685799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3"/>
          <p:cNvSpPr txBox="1">
            <a:spLocks noGrp="1"/>
          </p:cNvSpPr>
          <p:nvPr>
            <p:ph type="title"/>
          </p:nvPr>
        </p:nvSpPr>
        <p:spPr>
          <a:prstGeom prst="rect">
            <a:avLst/>
          </a:prstGeom>
          <a:noFill/>
          <a:ln>
            <a:noFill/>
          </a:ln>
        </p:spPr>
        <p:txBody>
          <a:bodyPr spcFirstLastPara="1" wrap="square" lIns="0" tIns="0" rIns="0" bIns="0" anchor="ctr" anchorCtr="0">
            <a:normAutofit/>
          </a:bodyPr>
          <a:lstStyle/>
          <a:p>
            <a:pPr marL="0" lvl="0" indent="0" algn="ctr" rtl="0">
              <a:lnSpc>
                <a:spcPct val="122222"/>
              </a:lnSpc>
              <a:spcBef>
                <a:spcPts val="0"/>
              </a:spcBef>
              <a:spcAft>
                <a:spcPts val="0"/>
              </a:spcAft>
              <a:buClr>
                <a:schemeClr val="lt1"/>
              </a:buClr>
              <a:buSzPts val="3600"/>
              <a:buFont typeface="Arial"/>
              <a:buNone/>
            </a:pPr>
            <a:r>
              <a:rPr lang="en-US" dirty="0">
                <a:solidFill>
                  <a:schemeClr val="dk1"/>
                </a:solidFill>
              </a:rPr>
              <a:t>Selection of Key Findings</a:t>
            </a:r>
            <a:endParaRPr dirty="0"/>
          </a:p>
        </p:txBody>
      </p:sp>
      <p:graphicFrame>
        <p:nvGraphicFramePr>
          <p:cNvPr id="2" name="Diagram 1">
            <a:extLst>
              <a:ext uri="{FF2B5EF4-FFF2-40B4-BE49-F238E27FC236}">
                <a16:creationId xmlns:a16="http://schemas.microsoft.com/office/drawing/2014/main" id="{205C6D67-C191-6659-CDBE-787ED1465A22}"/>
              </a:ext>
            </a:extLst>
          </p:cNvPr>
          <p:cNvGraphicFramePr/>
          <p:nvPr>
            <p:extLst>
              <p:ext uri="{D42A27DB-BD31-4B8C-83A1-F6EECF244321}">
                <p14:modId xmlns:p14="http://schemas.microsoft.com/office/powerpoint/2010/main" val="2687980544"/>
              </p:ext>
            </p:extLst>
          </p:nvPr>
        </p:nvGraphicFramePr>
        <p:xfrm>
          <a:off x="2032000" y="12192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590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58" descr="A rocky hill with a black background&#10;&#10;Description automatically generated with medium confidence"/>
          <p:cNvPicPr preferRelativeResize="0"/>
          <p:nvPr/>
        </p:nvPicPr>
        <p:blipFill rotWithShape="1">
          <a:blip r:embed="rId3">
            <a:alphaModFix/>
          </a:blip>
          <a:srcRect t="44301" b="37669"/>
          <a:stretch/>
        </p:blipFill>
        <p:spPr>
          <a:xfrm>
            <a:off x="0" y="4013525"/>
            <a:ext cx="12192000" cy="2844475"/>
          </a:xfrm>
          <a:prstGeom prst="rect">
            <a:avLst/>
          </a:prstGeom>
          <a:noFill/>
          <a:ln>
            <a:noFill/>
          </a:ln>
        </p:spPr>
      </p:pic>
      <p:sp>
        <p:nvSpPr>
          <p:cNvPr id="598" name="Google Shape;598;p58"/>
          <p:cNvSpPr/>
          <p:nvPr/>
        </p:nvSpPr>
        <p:spPr>
          <a:xfrm>
            <a:off x="609599" y="1441131"/>
            <a:ext cx="10519611" cy="31085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Arial"/>
                <a:ea typeface="Arial"/>
                <a:cs typeface="Arial"/>
                <a:sym typeface="Arial"/>
              </a:rPr>
              <a:t>Foundational Insights from Bridging the Gap:</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Impacts, challenges, and lessons from existing water </a:t>
            </a:r>
            <a:r>
              <a:rPr lang="en-US" dirty="0"/>
              <a:t>transfer projects highlight</a:t>
            </a:r>
            <a:r>
              <a:rPr lang="en-US" sz="1400" b="0" i="0" u="none" strike="noStrike" cap="none" dirty="0">
                <a:solidFill>
                  <a:srgbClr val="000000"/>
                </a:solidFill>
                <a:latin typeface="Arial"/>
                <a:ea typeface="Arial"/>
                <a:cs typeface="Arial"/>
                <a:sym typeface="Arial"/>
              </a:rPr>
              <a:t> the need for </a:t>
            </a:r>
            <a:r>
              <a:rPr lang="en-US" sz="1400" b="1" i="0" u="none" strike="noStrike" cap="none" dirty="0">
                <a:solidFill>
                  <a:srgbClr val="000000"/>
                </a:solidFill>
                <a:latin typeface="Arial"/>
                <a:ea typeface="Arial"/>
                <a:cs typeface="Arial"/>
                <a:sym typeface="Arial"/>
              </a:rPr>
              <a:t>careful and transparent planning </a:t>
            </a:r>
            <a:r>
              <a:rPr lang="en-US" sz="1400" b="0" i="0" u="none" strike="noStrike" cap="none" dirty="0">
                <a:solidFill>
                  <a:srgbClr val="000000"/>
                </a:solidFill>
                <a:latin typeface="Arial"/>
                <a:ea typeface="Arial"/>
                <a:cs typeface="Arial"/>
                <a:sym typeface="Arial"/>
              </a:rPr>
              <a:t>that emphasizes the importance of community engagement, trust-building, and stakeholder collaboration.</a:t>
            </a:r>
            <a:br>
              <a:rPr lang="en-US" sz="1400" b="0" i="0" u="none" strike="noStrike" cap="none" dirty="0">
                <a:solidFill>
                  <a:srgbClr val="000000"/>
                </a:solidFill>
                <a:latin typeface="Arial"/>
                <a:ea typeface="Arial"/>
                <a:cs typeface="Arial"/>
                <a:sym typeface="Arial"/>
              </a:rPr>
            </a:br>
            <a:endParaRPr dirty="0"/>
          </a:p>
          <a:p>
            <a:pPr marL="0" marR="0" lvl="0" indent="0" algn="l" rtl="0">
              <a:lnSpc>
                <a:spcPct val="100000"/>
              </a:lnSpc>
              <a:spcBef>
                <a:spcPts val="0"/>
              </a:spcBef>
              <a:spcAft>
                <a:spcPts val="0"/>
              </a:spcAft>
              <a:buNone/>
            </a:pPr>
            <a:r>
              <a:rPr lang="en-US" sz="1400" b="1" i="0" u="none" strike="noStrike" cap="none" dirty="0">
                <a:solidFill>
                  <a:srgbClr val="000000"/>
                </a:solidFill>
                <a:latin typeface="Arial"/>
                <a:ea typeface="Arial"/>
                <a:cs typeface="Arial"/>
                <a:sym typeface="Arial"/>
              </a:rPr>
              <a:t>Shifting Toward Resilience:</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Water supply planning must move beyond traditional methods, incorporating adaptive approaches that align with each </a:t>
            </a:r>
            <a:r>
              <a:rPr lang="en-US" sz="1400" b="1" i="0" u="none" strike="noStrike" cap="none" dirty="0">
                <a:solidFill>
                  <a:srgbClr val="000000"/>
                </a:solidFill>
                <a:latin typeface="Arial"/>
                <a:ea typeface="Arial"/>
                <a:cs typeface="Arial"/>
                <a:sym typeface="Arial"/>
              </a:rPr>
              <a:t>community’s unique values and future uncertainties</a:t>
            </a:r>
            <a:r>
              <a:rPr lang="en-US" sz="1400" b="0" i="0" u="none" strike="noStrike" cap="none" dirty="0">
                <a:solidFill>
                  <a:srgbClr val="000000"/>
                </a:solidFill>
                <a:latin typeface="Arial"/>
                <a:ea typeface="Arial"/>
                <a:cs typeface="Arial"/>
                <a:sym typeface="Arial"/>
              </a:rPr>
              <a:t>.</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There is need for </a:t>
            </a:r>
            <a:r>
              <a:rPr lang="en-US" sz="1400" b="1" i="0" u="none" strike="noStrike" cap="none" dirty="0">
                <a:solidFill>
                  <a:srgbClr val="000000"/>
                </a:solidFill>
                <a:latin typeface="Arial"/>
                <a:ea typeface="Arial"/>
                <a:cs typeface="Arial"/>
                <a:sym typeface="Arial"/>
              </a:rPr>
              <a:t>innovation and collaboration around</a:t>
            </a:r>
            <a:r>
              <a:rPr lang="en-US" sz="1400" b="0" i="0" u="none" strike="noStrike" cap="none" dirty="0">
                <a:solidFill>
                  <a:srgbClr val="000000"/>
                </a:solidFill>
                <a:latin typeface="Arial"/>
                <a:ea typeface="Arial"/>
                <a:cs typeface="Arial"/>
                <a:sym typeface="Arial"/>
              </a:rPr>
              <a:t> how water is sourced, stored, and managed.</a:t>
            </a:r>
            <a:br>
              <a:rPr lang="en-US" sz="1400" b="0" i="0" u="none" strike="noStrike" cap="none" dirty="0">
                <a:solidFill>
                  <a:srgbClr val="000000"/>
                </a:solidFill>
                <a:latin typeface="Arial"/>
                <a:ea typeface="Arial"/>
                <a:cs typeface="Arial"/>
                <a:sym typeface="Arial"/>
              </a:rPr>
            </a:br>
            <a:endParaRPr dirty="0"/>
          </a:p>
          <a:p>
            <a:pPr marL="0" marR="0" lvl="0" indent="0" algn="l" rtl="0">
              <a:lnSpc>
                <a:spcPct val="100000"/>
              </a:lnSpc>
              <a:spcBef>
                <a:spcPts val="0"/>
              </a:spcBef>
              <a:spcAft>
                <a:spcPts val="0"/>
              </a:spcAft>
              <a:buNone/>
            </a:pPr>
            <a:r>
              <a:rPr lang="en-US" sz="1400" b="1" i="0" u="none" strike="noStrike" cap="none" dirty="0">
                <a:solidFill>
                  <a:srgbClr val="000000"/>
                </a:solidFill>
                <a:latin typeface="Arial"/>
                <a:ea typeface="Arial"/>
                <a:cs typeface="Arial"/>
                <a:sym typeface="Arial"/>
              </a:rPr>
              <a:t>Building on Bridging the Gap</a:t>
            </a:r>
            <a:endParaRPr dirty="0"/>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 next section describes how Sonoran Institute has built upon on these findings, </a:t>
            </a:r>
            <a:r>
              <a:rPr lang="en-US" b="1" dirty="0"/>
              <a:t>researching and developing </a:t>
            </a:r>
            <a:r>
              <a:rPr lang="en-US" sz="1400" b="1" i="0" u="none" strike="noStrike" cap="none" dirty="0">
                <a:solidFill>
                  <a:srgbClr val="000000"/>
                </a:solidFill>
                <a:latin typeface="Arial"/>
                <a:ea typeface="Arial"/>
                <a:cs typeface="Arial"/>
                <a:sym typeface="Arial"/>
              </a:rPr>
              <a:t>tools </a:t>
            </a:r>
            <a:r>
              <a:rPr lang="en-US" sz="1400" b="0" i="0" u="none" strike="noStrike" cap="none" dirty="0">
                <a:solidFill>
                  <a:srgbClr val="000000"/>
                </a:solidFill>
                <a:latin typeface="Arial"/>
                <a:ea typeface="Arial"/>
                <a:cs typeface="Arial"/>
                <a:sym typeface="Arial"/>
              </a:rPr>
              <a:t>to help water providers and communities develop water supply systems and approaches that are more resilient, sustainable, and equitable.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599" name="Google Shape;599;p58"/>
          <p:cNvSpPr txBox="1">
            <a:spLocks noGrp="1"/>
          </p:cNvSpPr>
          <p:nvPr>
            <p:ph type="title"/>
          </p:nvPr>
        </p:nvSpPr>
        <p:spPr>
          <a:xfrm>
            <a:off x="609600" y="381000"/>
            <a:ext cx="10972800" cy="838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dk1"/>
              </a:buClr>
              <a:buSzPts val="1800"/>
              <a:buNone/>
            </a:pPr>
            <a:r>
              <a:rPr lang="en-US"/>
              <a:t>Building on the Bridging the Gap Report</a:t>
            </a:r>
            <a:endParaRPr/>
          </a:p>
        </p:txBody>
      </p:sp>
      <p:pic>
        <p:nvPicPr>
          <p:cNvPr id="600" name="Google Shape;600;p58" descr="A logo on a black background&#10;&#10;Description automatically generated"/>
          <p:cNvPicPr preferRelativeResize="0"/>
          <p:nvPr/>
        </p:nvPicPr>
        <p:blipFill rotWithShape="1">
          <a:blip r:embed="rId4">
            <a:alphaModFix/>
          </a:blip>
          <a:srcRect l="65547"/>
          <a:stretch/>
        </p:blipFill>
        <p:spPr>
          <a:xfrm>
            <a:off x="4469810" y="5435762"/>
            <a:ext cx="1194128" cy="12854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logo of a company">
            <a:extLst>
              <a:ext uri="{FF2B5EF4-FFF2-40B4-BE49-F238E27FC236}">
                <a16:creationId xmlns:a16="http://schemas.microsoft.com/office/drawing/2014/main" id="{1A20ADE9-9F67-8FDF-8946-4F4B7EC521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975"/>
          <a:stretch/>
        </p:blipFill>
        <p:spPr bwMode="auto">
          <a:xfrm>
            <a:off x="11360073" y="5842000"/>
            <a:ext cx="704927" cy="8162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A4BF3A-1C94-F4E7-6CA0-677E37786730}"/>
              </a:ext>
            </a:extLst>
          </p:cNvPr>
          <p:cNvPicPr>
            <a:picLocks noChangeAspect="1"/>
          </p:cNvPicPr>
          <p:nvPr/>
        </p:nvPicPr>
        <p:blipFill>
          <a:blip r:embed="rId4"/>
          <a:stretch>
            <a:fillRect/>
          </a:stretch>
        </p:blipFill>
        <p:spPr>
          <a:xfrm>
            <a:off x="398083" y="1505522"/>
            <a:ext cx="6747634" cy="4218432"/>
          </a:xfrm>
          <a:prstGeom prst="rect">
            <a:avLst/>
          </a:prstGeom>
        </p:spPr>
      </p:pic>
      <p:sp>
        <p:nvSpPr>
          <p:cNvPr id="6" name="Title 5">
            <a:extLst>
              <a:ext uri="{FF2B5EF4-FFF2-40B4-BE49-F238E27FC236}">
                <a16:creationId xmlns:a16="http://schemas.microsoft.com/office/drawing/2014/main" id="{5CB1D5B8-65D8-8F9D-8A8A-F16DEAF8DEDB}"/>
              </a:ext>
            </a:extLst>
          </p:cNvPr>
          <p:cNvSpPr>
            <a:spLocks noGrp="1"/>
          </p:cNvSpPr>
          <p:nvPr>
            <p:ph type="title"/>
          </p:nvPr>
        </p:nvSpPr>
        <p:spPr/>
        <p:txBody>
          <a:bodyPr/>
          <a:lstStyle/>
          <a:p>
            <a:r>
              <a:rPr lang="en-US" dirty="0"/>
              <a:t>Capstone Research and Report</a:t>
            </a:r>
          </a:p>
        </p:txBody>
      </p:sp>
      <p:sp>
        <p:nvSpPr>
          <p:cNvPr id="7" name="Text Placeholder 6">
            <a:extLst>
              <a:ext uri="{FF2B5EF4-FFF2-40B4-BE49-F238E27FC236}">
                <a16:creationId xmlns:a16="http://schemas.microsoft.com/office/drawing/2014/main" id="{6811333F-E51D-5709-6BA7-E799D165A5B8}"/>
              </a:ext>
            </a:extLst>
          </p:cNvPr>
          <p:cNvSpPr>
            <a:spLocks noGrp="1"/>
          </p:cNvSpPr>
          <p:nvPr>
            <p:ph type="body" idx="1"/>
          </p:nvPr>
        </p:nvSpPr>
        <p:spPr>
          <a:xfrm>
            <a:off x="7372349" y="1706563"/>
            <a:ext cx="4295775" cy="3816350"/>
          </a:xfrm>
        </p:spPr>
        <p:txBody>
          <a:bodyPr/>
          <a:lstStyle/>
          <a:p>
            <a:r>
              <a:rPr lang="en-US" sz="1800" dirty="0">
                <a:latin typeface="+mn-lt"/>
                <a:cs typeface="Calibri" panose="020F0502020204030204" pitchFamily="34" charset="0"/>
              </a:rPr>
              <a:t>Corinne Anderson, MURP student at CU Denver, Spring 2024</a:t>
            </a:r>
          </a:p>
          <a:p>
            <a:r>
              <a:rPr lang="en-US" sz="1800" dirty="0">
                <a:latin typeface="+mn-lt"/>
                <a:cs typeface="Calibri" panose="020F0502020204030204" pitchFamily="34" charset="0"/>
                <a:sym typeface="Calibri"/>
              </a:rPr>
              <a:t>16 one-on-one interviews, research about the history of water supply planning, the impacts of water transfers, and comparing available water supply plans.</a:t>
            </a:r>
            <a:endParaRPr lang="en-US" sz="1800" dirty="0">
              <a:latin typeface="+mn-lt"/>
              <a:cs typeface="Calibri" panose="020F0502020204030204" pitchFamily="34" charset="0"/>
            </a:endParaRPr>
          </a:p>
          <a:p>
            <a:r>
              <a:rPr lang="en-US" sz="1800" dirty="0">
                <a:latin typeface="+mn-lt"/>
                <a:cs typeface="Calibri" panose="020F0502020204030204" pitchFamily="34" charset="0"/>
                <a:sym typeface="Calibri"/>
              </a:rPr>
              <a:t>Report that identified case studies of best practices and 7 tools that Colorado water providers use that could further resilient, sustainable, and equitable water supply planning.</a:t>
            </a:r>
          </a:p>
          <a:p>
            <a:endParaRPr lang="en-US" dirty="0"/>
          </a:p>
          <a:p>
            <a:endParaRPr lang="en-US" dirty="0"/>
          </a:p>
        </p:txBody>
      </p:sp>
    </p:spTree>
    <p:extLst>
      <p:ext uri="{BB962C8B-B14F-4D97-AF65-F5344CB8AC3E}">
        <p14:creationId xmlns:p14="http://schemas.microsoft.com/office/powerpoint/2010/main" val="3665563376"/>
      </p:ext>
    </p:extLst>
  </p:cSld>
  <p:clrMapOvr>
    <a:masterClrMapping/>
  </p:clrMapOvr>
</p:sld>
</file>

<file path=ppt/theme/theme1.xml><?xml version="1.0" encoding="utf-8"?>
<a:theme xmlns:a="http://schemas.openxmlformats.org/drawingml/2006/main" name="HDR_Whitebkg_Gray">
  <a:themeElements>
    <a:clrScheme name="Custom 3">
      <a:dk1>
        <a:srgbClr val="000000"/>
      </a:dk1>
      <a:lt1>
        <a:srgbClr val="FFFFFF"/>
      </a:lt1>
      <a:dk2>
        <a:srgbClr val="54585A"/>
      </a:dk2>
      <a:lt2>
        <a:srgbClr val="E3E4E5"/>
      </a:lt2>
      <a:accent1>
        <a:srgbClr val="377F98"/>
      </a:accent1>
      <a:accent2>
        <a:srgbClr val="FF8201"/>
      </a:accent2>
      <a:accent3>
        <a:srgbClr val="FFC600"/>
      </a:accent3>
      <a:accent4>
        <a:srgbClr val="4B772A"/>
      </a:accent4>
      <a:accent5>
        <a:srgbClr val="01426A"/>
      </a:accent5>
      <a:accent6>
        <a:srgbClr val="772583"/>
      </a:accent6>
      <a:hlink>
        <a:srgbClr val="0070C0"/>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31F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4746</TotalTime>
  <Words>5925</Words>
  <Application>Microsoft Office PowerPoint</Application>
  <PresentationFormat>Widescreen</PresentationFormat>
  <Paragraphs>560</Paragraphs>
  <Slides>21</Slides>
  <Notes>20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Calibri</vt:lpstr>
      <vt:lpstr>Lucida Sans Unicode</vt:lpstr>
      <vt:lpstr>Lucida Sans</vt:lpstr>
      <vt:lpstr>Wingdings</vt:lpstr>
      <vt:lpstr>Times New Roman</vt:lpstr>
      <vt:lpstr>Arial Black</vt:lpstr>
      <vt:lpstr>Arial</vt:lpstr>
      <vt:lpstr>HDR_Whitebkg_Gray</vt:lpstr>
      <vt:lpstr>Office Theme</vt:lpstr>
      <vt:lpstr>1_Office Theme</vt:lpstr>
      <vt:lpstr>Bridging the Gap to Further Resilient, Sustainable, and Equitable Water Supply Planning</vt:lpstr>
      <vt:lpstr>Growing Water Smart</vt:lpstr>
      <vt:lpstr>PowerPoint Presentation</vt:lpstr>
      <vt:lpstr>Bridging the Gap</vt:lpstr>
      <vt:lpstr>Bridging the Gap  Focused on 5 Existing Water Projects</vt:lpstr>
      <vt:lpstr>Bridging the Gap Dialogue Process</vt:lpstr>
      <vt:lpstr>Selection of Key Findings</vt:lpstr>
      <vt:lpstr>Building on the Bridging the Gap Report</vt:lpstr>
      <vt:lpstr>Capstone Research and Report</vt:lpstr>
      <vt:lpstr>The Problem</vt:lpstr>
      <vt:lpstr>Resilient Planning</vt:lpstr>
      <vt:lpstr>Regional Collaboration &amp; Infrastructure Sharing</vt:lpstr>
      <vt:lpstr>Diversify Water Supply Portfolio</vt:lpstr>
      <vt:lpstr>Add &amp; Enhance Storage Capacity</vt:lpstr>
      <vt:lpstr>Right-Size Land Use Plans for Water Availability</vt:lpstr>
      <vt:lpstr>Seek Innovative Approaches to Reuse</vt:lpstr>
      <vt:lpstr>Communicate the Cost &amp; Complexity of Water</vt:lpstr>
      <vt:lpstr>Translate Community Values into Planning Approaches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Klaw, Waverly</dc:creator>
  <cp:lastModifiedBy>Klaw, Waverly</cp:lastModifiedBy>
  <cp:revision>2</cp:revision>
  <dcterms:created xsi:type="dcterms:W3CDTF">2024-09-30T18:51:29Z</dcterms:created>
  <dcterms:modified xsi:type="dcterms:W3CDTF">2024-11-15T02:24:28Z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0x010100B4D044ED512717499B185FE5F0065F79</vt:lpwstr>
  </property>
  <property fmtid="{D5CDD505-2E9C-101B-9397-08002B2CF9AE}" pid="3" name="MediaServiceImageTags">
    <vt:lpwstr/>
  </property>
  <property fmtid="{D5CDD505-2E9C-101B-9397-08002B2CF9AE}" pid="4" name="MSIP_Label_b530ee07-aa2b-47c7-bd4c-7cc545b5d455_Enabled">
    <vt:lpwstr>true</vt:lpwstr>
  </property>
  <property fmtid="{D5CDD505-2E9C-101B-9397-08002B2CF9AE}" pid="5" name="MSIP_Label_b530ee07-aa2b-47c7-bd4c-7cc545b5d455_SetDate">
    <vt:lpwstr>2024-09-30T19:56:44Z</vt:lpwstr>
  </property>
  <property fmtid="{D5CDD505-2E9C-101B-9397-08002B2CF9AE}" pid="6" name="MSIP_Label_b530ee07-aa2b-47c7-bd4c-7cc545b5d455_Method">
    <vt:lpwstr>Standard</vt:lpwstr>
  </property>
  <property fmtid="{D5CDD505-2E9C-101B-9397-08002B2CF9AE}" pid="7" name="MSIP_Label_b530ee07-aa2b-47c7-bd4c-7cc545b5d455_Name">
    <vt:lpwstr>HDR General Label</vt:lpwstr>
  </property>
  <property fmtid="{D5CDD505-2E9C-101B-9397-08002B2CF9AE}" pid="8" name="MSIP_Label_b530ee07-aa2b-47c7-bd4c-7cc545b5d455_SiteId">
    <vt:lpwstr>3667e201-cbdc-48b3-9b42-5d2d3f16e2a9</vt:lpwstr>
  </property>
  <property fmtid="{D5CDD505-2E9C-101B-9397-08002B2CF9AE}" pid="9" name="MSIP_Label_b530ee07-aa2b-47c7-bd4c-7cc545b5d455_ActionId">
    <vt:lpwstr>b0a485a2-c242-46fa-b5c5-fcb7f1db9cc8</vt:lpwstr>
  </property>
  <property fmtid="{D5CDD505-2E9C-101B-9397-08002B2CF9AE}" pid="10" name="MSIP_Label_b530ee07-aa2b-47c7-bd4c-7cc545b5d455_ContentBits">
    <vt:lpwstr>0</vt:lpwstr>
  </property>
</Properties>
</file>